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98" r:id="rId2"/>
    <p:sldId id="311" r:id="rId3"/>
    <p:sldId id="290" r:id="rId4"/>
    <p:sldId id="289" r:id="rId5"/>
    <p:sldId id="300" r:id="rId6"/>
    <p:sldId id="301" r:id="rId7"/>
    <p:sldId id="302" r:id="rId8"/>
    <p:sldId id="292" r:id="rId9"/>
    <p:sldId id="310" r:id="rId10"/>
    <p:sldId id="303" r:id="rId11"/>
    <p:sldId id="304" r:id="rId12"/>
    <p:sldId id="305" r:id="rId13"/>
    <p:sldId id="306" r:id="rId14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sk-SK"/>
              <a:t>Súkromná stredná odborná škola SEZ Krompachy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9208A60-A518-4166-B962-106B7253D063}" type="datetimeFigureOut">
              <a:rPr lang="sk-SK"/>
              <a:pPr>
                <a:defRPr/>
              </a:pPr>
              <a:t>15. 2. 2016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5CF79DB-AA92-4DE4-8F40-A39F52E80E7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sk-SK"/>
              <a:t>Súkromná stredná odborná škola SEZ Krompachy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608B1205-13FE-4D5A-8229-1979742BC01E}" type="datetimeFigureOut">
              <a:rPr lang="sk-SK"/>
              <a:pPr>
                <a:defRPr/>
              </a:pPr>
              <a:t>15. 2. 2016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477791E-543D-47B9-85BB-02FCE613CD1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7412" name="Zástupný symbol hlavičky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 smtClean="0"/>
              <a:t>Súkromná stredná odborná škola SEZ Krompachy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B6F9F-5EC4-483D-BE54-653067AAC4B0}" type="datetime1">
              <a:rPr lang="sk-SK"/>
              <a:pPr>
                <a:defRPr/>
              </a:pPr>
              <a:t>15. 2. 2016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3364-04A9-4CB7-8C9B-8BB46095112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6A1E-F524-4D39-B892-100D9F86A531}" type="datetime1">
              <a:rPr lang="sk-SK"/>
              <a:pPr>
                <a:defRPr/>
              </a:pPr>
              <a:t>15. 2. 2016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97B8F-D8C1-46BB-9E5E-6EF4B703C4A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7DA57-07DE-477D-9B4A-DBA1F26D694F}" type="datetime1">
              <a:rPr lang="sk-SK"/>
              <a:pPr>
                <a:defRPr/>
              </a:pPr>
              <a:t>15. 2. 2016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76BB-6241-494B-9025-3F7E59213A0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6105B-B16A-4CFD-A2E6-F24883A3264D}" type="datetime1">
              <a:rPr lang="sk-SK"/>
              <a:pPr>
                <a:defRPr/>
              </a:pPr>
              <a:t>15. 2. 2016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F01BA-1AFC-4DEB-BA21-468224CD132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0B731-7A2F-4EE1-A1D1-62029E84F37F}" type="datetime1">
              <a:rPr lang="sk-SK"/>
              <a:pPr>
                <a:defRPr/>
              </a:pPr>
              <a:t>15. 2. 2016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B4E0B4-24D2-4FFD-83AD-5E1A520536D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4E68F-EDA8-4AB1-84EC-665CF83CA38C}" type="datetime1">
              <a:rPr lang="sk-SK"/>
              <a:pPr>
                <a:defRPr/>
              </a:pPr>
              <a:t>15. 2. 2016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31A2-F24C-4AC2-9DF8-443642E4368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63373-A213-4F4F-A1D9-FE6B4244DC7E}" type="datetime1">
              <a:rPr lang="sk-SK"/>
              <a:pPr>
                <a:defRPr/>
              </a:pPr>
              <a:t>15. 2. 2016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F0379-4936-4EB3-A459-952897B94C6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7E7EC-A1C7-43E2-B1F2-14ADB8420CC9}" type="datetime1">
              <a:rPr lang="sk-SK"/>
              <a:pPr>
                <a:defRPr/>
              </a:pPr>
              <a:t>15. 2. 2016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47B48-6DBF-41AB-B321-CE1423B2198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E590F-8690-49E5-B5B1-73211E12102C}" type="datetime1">
              <a:rPr lang="sk-SK"/>
              <a:pPr>
                <a:defRPr/>
              </a:pPr>
              <a:t>15. 2. 2016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376F-096D-4DA8-A2D2-D36C05BF23F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23F1-E014-4312-A712-DB15EB3A3ED9}" type="datetime1">
              <a:rPr lang="sk-SK"/>
              <a:pPr>
                <a:defRPr/>
              </a:pPr>
              <a:t>15. 2. 2016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D8EC-FFF8-4B66-9F4B-541029975BF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F5F5-0D61-48DA-9340-C9F1BE630A04}" type="datetime1">
              <a:rPr lang="sk-SK"/>
              <a:pPr>
                <a:defRPr/>
              </a:pPr>
              <a:t>15. 2. 2016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613F-88FF-4291-B8EA-AE403E5930B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22489DCD-4EBB-47B4-BA9F-DCC7EA7B81DB}" type="datetime1">
              <a:rPr lang="sk-SK"/>
              <a:pPr>
                <a:defRPr/>
              </a:pPr>
              <a:t>15. 2. 2016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9D8953B-0035-47EC-9205-6DD1ECB453D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SC_0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088" y="1927225"/>
            <a:ext cx="7235825" cy="49307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0" y="15875"/>
            <a:ext cx="9540875" cy="809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hangingPunct="1">
              <a:defRPr/>
            </a:pPr>
            <a:r>
              <a:rPr lang="sk-SK" sz="4400" dirty="0" smtClean="0"/>
              <a:t>Súkromná spojená škola SEZ Krompachy</a:t>
            </a:r>
            <a:endParaRPr lang="sk-SK" sz="4400" dirty="0"/>
          </a:p>
        </p:txBody>
      </p:sp>
      <p:sp>
        <p:nvSpPr>
          <p:cNvPr id="3076" name="BlokTextu 3"/>
          <p:cNvSpPr txBox="1">
            <a:spLocks noChangeArrowheads="1"/>
          </p:cNvSpPr>
          <p:nvPr/>
        </p:nvSpPr>
        <p:spPr bwMode="auto">
          <a:xfrm>
            <a:off x="954088" y="1412875"/>
            <a:ext cx="7505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sk-SK" altLang="sk-SK" sz="2800"/>
              <a:t>informuje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17"/>
          <p:cNvSpPr>
            <a:spLocks noChangeArrowheads="1"/>
          </p:cNvSpPr>
          <p:nvPr/>
        </p:nvSpPr>
        <p:spPr bwMode="auto">
          <a:xfrm>
            <a:off x="0" y="45720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sk-SK" altLang="sk-SK"/>
          </a:p>
        </p:txBody>
      </p:sp>
      <p:sp>
        <p:nvSpPr>
          <p:cNvPr id="12291" name="object 18"/>
          <p:cNvSpPr>
            <a:spLocks/>
          </p:cNvSpPr>
          <p:nvPr/>
        </p:nvSpPr>
        <p:spPr bwMode="auto">
          <a:xfrm>
            <a:off x="8458200" y="6499225"/>
            <a:ext cx="84138" cy="85725"/>
          </a:xfrm>
          <a:custGeom>
            <a:avLst/>
            <a:gdLst>
              <a:gd name="T0" fmla="*/ 0 w 84708"/>
              <a:gd name="T1" fmla="*/ 43824 h 84772"/>
              <a:gd name="T2" fmla="*/ 1230 w 84708"/>
              <a:gd name="T3" fmla="*/ 54469 h 84772"/>
              <a:gd name="T4" fmla="*/ 6676 w 84708"/>
              <a:gd name="T5" fmla="*/ 67698 h 84772"/>
              <a:gd name="T6" fmla="*/ 15736 w 84708"/>
              <a:gd name="T7" fmla="*/ 78215 h 84772"/>
              <a:gd name="T8" fmla="*/ 27596 w 84708"/>
              <a:gd name="T9" fmla="*/ 85158 h 84772"/>
              <a:gd name="T10" fmla="*/ 41441 w 84708"/>
              <a:gd name="T11" fmla="*/ 87664 h 84772"/>
              <a:gd name="T12" fmla="*/ 51639 w 84708"/>
              <a:gd name="T13" fmla="*/ 86340 h 84772"/>
              <a:gd name="T14" fmla="*/ 64161 w 84708"/>
              <a:gd name="T15" fmla="*/ 80561 h 84772"/>
              <a:gd name="T16" fmla="*/ 74099 w 84708"/>
              <a:gd name="T17" fmla="*/ 70976 h 84772"/>
              <a:gd name="T18" fmla="*/ 80649 w 84708"/>
              <a:gd name="T19" fmla="*/ 58444 h 84772"/>
              <a:gd name="T20" fmla="*/ 83010 w 84708"/>
              <a:gd name="T21" fmla="*/ 43824 h 84772"/>
              <a:gd name="T22" fmla="*/ 81762 w 84708"/>
              <a:gd name="T23" fmla="*/ 33105 h 84772"/>
              <a:gd name="T24" fmla="*/ 76297 w 84708"/>
              <a:gd name="T25" fmla="*/ 19907 h 84772"/>
              <a:gd name="T26" fmla="*/ 67221 w 84708"/>
              <a:gd name="T27" fmla="*/ 9419 h 84772"/>
              <a:gd name="T28" fmla="*/ 55336 w 84708"/>
              <a:gd name="T29" fmla="*/ 2497 h 84772"/>
              <a:gd name="T30" fmla="*/ 41441 w 84708"/>
              <a:gd name="T31" fmla="*/ 0 h 84772"/>
              <a:gd name="T32" fmla="*/ 31383 w 84708"/>
              <a:gd name="T33" fmla="*/ 1298 h 84772"/>
              <a:gd name="T34" fmla="*/ 18871 w 84708"/>
              <a:gd name="T35" fmla="*/ 7060 h 84772"/>
              <a:gd name="T36" fmla="*/ 8929 w 84708"/>
              <a:gd name="T37" fmla="*/ 16642 h 84772"/>
              <a:gd name="T38" fmla="*/ 2368 w 84708"/>
              <a:gd name="T39" fmla="*/ 29184 h 84772"/>
              <a:gd name="T40" fmla="*/ 0 w 84708"/>
              <a:gd name="T41" fmla="*/ 43824 h 847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708" h="84772">
                <a:moveTo>
                  <a:pt x="0" y="42379"/>
                </a:moveTo>
                <a:lnTo>
                  <a:pt x="1254" y="52672"/>
                </a:lnTo>
                <a:lnTo>
                  <a:pt x="6813" y="65465"/>
                </a:lnTo>
                <a:lnTo>
                  <a:pt x="16058" y="75635"/>
                </a:lnTo>
                <a:lnTo>
                  <a:pt x="28160" y="82349"/>
                </a:lnTo>
                <a:lnTo>
                  <a:pt x="42290" y="84772"/>
                </a:lnTo>
                <a:lnTo>
                  <a:pt x="52696" y="83492"/>
                </a:lnTo>
                <a:lnTo>
                  <a:pt x="65475" y="77903"/>
                </a:lnTo>
                <a:lnTo>
                  <a:pt x="75615" y="68635"/>
                </a:lnTo>
                <a:lnTo>
                  <a:pt x="82299" y="56517"/>
                </a:lnTo>
                <a:lnTo>
                  <a:pt x="84708" y="42379"/>
                </a:lnTo>
                <a:lnTo>
                  <a:pt x="83435" y="32013"/>
                </a:lnTo>
                <a:lnTo>
                  <a:pt x="77858" y="19251"/>
                </a:lnTo>
                <a:lnTo>
                  <a:pt x="68596" y="9108"/>
                </a:lnTo>
                <a:lnTo>
                  <a:pt x="56468" y="2415"/>
                </a:lnTo>
                <a:lnTo>
                  <a:pt x="42290" y="0"/>
                </a:lnTo>
                <a:lnTo>
                  <a:pt x="32025" y="1256"/>
                </a:lnTo>
                <a:lnTo>
                  <a:pt x="19258" y="6827"/>
                </a:lnTo>
                <a:lnTo>
                  <a:pt x="9111" y="16093"/>
                </a:lnTo>
                <a:lnTo>
                  <a:pt x="2416" y="28222"/>
                </a:lnTo>
                <a:lnTo>
                  <a:pt x="0" y="42379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12292" name="object 19"/>
          <p:cNvSpPr>
            <a:spLocks/>
          </p:cNvSpPr>
          <p:nvPr/>
        </p:nvSpPr>
        <p:spPr bwMode="auto">
          <a:xfrm>
            <a:off x="569913" y="6499225"/>
            <a:ext cx="84137" cy="85725"/>
          </a:xfrm>
          <a:custGeom>
            <a:avLst/>
            <a:gdLst>
              <a:gd name="T0" fmla="*/ 0 w 84759"/>
              <a:gd name="T1" fmla="*/ 43824 h 84772"/>
              <a:gd name="T2" fmla="*/ 1245 w 84759"/>
              <a:gd name="T3" fmla="*/ 54528 h 84772"/>
              <a:gd name="T4" fmla="*/ 6704 w 84759"/>
              <a:gd name="T5" fmla="*/ 67735 h 84772"/>
              <a:gd name="T6" fmla="*/ 15767 w 84759"/>
              <a:gd name="T7" fmla="*/ 78233 h 84772"/>
              <a:gd name="T8" fmla="*/ 27621 w 84759"/>
              <a:gd name="T9" fmla="*/ 85163 h 84772"/>
              <a:gd name="T10" fmla="*/ 41453 w 84759"/>
              <a:gd name="T11" fmla="*/ 87664 h 84772"/>
              <a:gd name="T12" fmla="*/ 51577 w 84759"/>
              <a:gd name="T13" fmla="*/ 86346 h 84772"/>
              <a:gd name="T14" fmla="*/ 64066 w 84759"/>
              <a:gd name="T15" fmla="*/ 80571 h 84772"/>
              <a:gd name="T16" fmla="*/ 73992 w 84759"/>
              <a:gd name="T17" fmla="*/ 70985 h 84772"/>
              <a:gd name="T18" fmla="*/ 80544 w 84759"/>
              <a:gd name="T19" fmla="*/ 58451 h 84772"/>
              <a:gd name="T20" fmla="*/ 82907 w 84759"/>
              <a:gd name="T21" fmla="*/ 43824 h 84772"/>
              <a:gd name="T22" fmla="*/ 81664 w 84759"/>
              <a:gd name="T23" fmla="*/ 33130 h 84772"/>
              <a:gd name="T24" fmla="*/ 76205 w 84759"/>
              <a:gd name="T25" fmla="*/ 19923 h 84772"/>
              <a:gd name="T26" fmla="*/ 67143 w 84759"/>
              <a:gd name="T27" fmla="*/ 9427 h 84772"/>
              <a:gd name="T28" fmla="*/ 55287 w 84759"/>
              <a:gd name="T29" fmla="*/ 2499 h 84772"/>
              <a:gd name="T30" fmla="*/ 41453 w 84759"/>
              <a:gd name="T31" fmla="*/ 0 h 84772"/>
              <a:gd name="T32" fmla="*/ 31338 w 84759"/>
              <a:gd name="T33" fmla="*/ 1313 h 84772"/>
              <a:gd name="T34" fmla="*/ 18846 w 84759"/>
              <a:gd name="T35" fmla="*/ 7085 h 84772"/>
              <a:gd name="T36" fmla="*/ 8917 w 84759"/>
              <a:gd name="T37" fmla="*/ 16665 h 84772"/>
              <a:gd name="T38" fmla="*/ 2364 w 84759"/>
              <a:gd name="T39" fmla="*/ 29199 h 84772"/>
              <a:gd name="T40" fmla="*/ 0 w 84759"/>
              <a:gd name="T41" fmla="*/ 43824 h 847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759" h="84772">
                <a:moveTo>
                  <a:pt x="0" y="42379"/>
                </a:moveTo>
                <a:lnTo>
                  <a:pt x="1272" y="52730"/>
                </a:lnTo>
                <a:lnTo>
                  <a:pt x="6854" y="65501"/>
                </a:lnTo>
                <a:lnTo>
                  <a:pt x="16119" y="75653"/>
                </a:lnTo>
                <a:lnTo>
                  <a:pt x="28238" y="82354"/>
                </a:lnTo>
                <a:lnTo>
                  <a:pt x="42379" y="84772"/>
                </a:lnTo>
                <a:lnTo>
                  <a:pt x="52729" y="83498"/>
                </a:lnTo>
                <a:lnTo>
                  <a:pt x="65498" y="77913"/>
                </a:lnTo>
                <a:lnTo>
                  <a:pt x="75645" y="68644"/>
                </a:lnTo>
                <a:lnTo>
                  <a:pt x="82343" y="56523"/>
                </a:lnTo>
                <a:lnTo>
                  <a:pt x="84759" y="42379"/>
                </a:lnTo>
                <a:lnTo>
                  <a:pt x="83489" y="32038"/>
                </a:lnTo>
                <a:lnTo>
                  <a:pt x="77908" y="19266"/>
                </a:lnTo>
                <a:lnTo>
                  <a:pt x="68643" y="9116"/>
                </a:lnTo>
                <a:lnTo>
                  <a:pt x="56523" y="2417"/>
                </a:lnTo>
                <a:lnTo>
                  <a:pt x="42379" y="0"/>
                </a:lnTo>
                <a:lnTo>
                  <a:pt x="32038" y="1270"/>
                </a:lnTo>
                <a:lnTo>
                  <a:pt x="19266" y="6851"/>
                </a:lnTo>
                <a:lnTo>
                  <a:pt x="9116" y="16116"/>
                </a:lnTo>
                <a:lnTo>
                  <a:pt x="2417" y="28236"/>
                </a:lnTo>
                <a:lnTo>
                  <a:pt x="0" y="42379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12293" name="object 20"/>
          <p:cNvSpPr>
            <a:spLocks noChangeArrowheads="1"/>
          </p:cNvSpPr>
          <p:nvPr/>
        </p:nvSpPr>
        <p:spPr bwMode="auto">
          <a:xfrm>
            <a:off x="5940425" y="3663950"/>
            <a:ext cx="2600325" cy="20002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sk-SK" altLang="sk-SK"/>
          </a:p>
        </p:txBody>
      </p:sp>
      <p:sp>
        <p:nvSpPr>
          <p:cNvPr id="12294" name="object 21"/>
          <p:cNvSpPr>
            <a:spLocks noChangeArrowheads="1"/>
          </p:cNvSpPr>
          <p:nvPr/>
        </p:nvSpPr>
        <p:spPr bwMode="auto">
          <a:xfrm>
            <a:off x="3360738" y="3665538"/>
            <a:ext cx="2341562" cy="18732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sk-SK" altLang="sk-SK"/>
          </a:p>
        </p:txBody>
      </p:sp>
      <p:sp>
        <p:nvSpPr>
          <p:cNvPr id="12295" name="object 22"/>
          <p:cNvSpPr>
            <a:spLocks noChangeArrowheads="1"/>
          </p:cNvSpPr>
          <p:nvPr/>
        </p:nvSpPr>
        <p:spPr bwMode="auto">
          <a:xfrm>
            <a:off x="654050" y="3663950"/>
            <a:ext cx="2532063" cy="18097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sk-SK" altLang="sk-SK"/>
          </a:p>
        </p:txBody>
      </p:sp>
      <p:sp>
        <p:nvSpPr>
          <p:cNvPr id="12296" name="object 16"/>
          <p:cNvSpPr txBox="1">
            <a:spLocks noChangeArrowheads="1"/>
          </p:cNvSpPr>
          <p:nvPr/>
        </p:nvSpPr>
        <p:spPr bwMode="auto">
          <a:xfrm>
            <a:off x="636588" y="430213"/>
            <a:ext cx="7893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ts val="3338"/>
              </a:lnSpc>
              <a:spcBef>
                <a:spcPts val="163"/>
              </a:spcBef>
            </a:pPr>
            <a:r>
              <a:rPr lang="sk-SK" altLang="sk-SK" sz="3200">
                <a:latin typeface="Arial" charset="0"/>
              </a:rPr>
              <a:t>Ponúkame Vám štúdium v týchto odboroch:</a:t>
            </a:r>
          </a:p>
          <a:p>
            <a:pPr algn="ctr" eaLnBrk="1" hangingPunct="1">
              <a:lnSpc>
                <a:spcPct val="96000"/>
              </a:lnSpc>
              <a:spcBef>
                <a:spcPts val="513"/>
              </a:spcBef>
            </a:pPr>
            <a:r>
              <a:rPr lang="sk-SK" altLang="sk-SK" sz="2700">
                <a:solidFill>
                  <a:srgbClr val="FF0000"/>
                </a:solidFill>
                <a:latin typeface="Arial" charset="0"/>
              </a:rPr>
              <a:t>4-ročné študijné odbory</a:t>
            </a:r>
            <a:endParaRPr lang="sk-SK" altLang="sk-SK" sz="2700">
              <a:latin typeface="Arial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9475" y="1722438"/>
            <a:ext cx="7783513" cy="186055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5480"/>
              </a:lnSpc>
              <a:spcBef>
                <a:spcPts val="442"/>
              </a:spcBef>
              <a:defRPr/>
            </a:pPr>
            <a:r>
              <a:rPr sz="3500" dirty="0">
                <a:solidFill>
                  <a:srgbClr val="496717"/>
                </a:solidFill>
                <a:latin typeface="Arial"/>
                <a:cs typeface="Arial"/>
              </a:rPr>
              <a:t>M</a:t>
            </a:r>
            <a:r>
              <a:rPr sz="3500" spc="14" dirty="0">
                <a:solidFill>
                  <a:srgbClr val="496717"/>
                </a:solidFill>
                <a:latin typeface="Arial"/>
                <a:cs typeface="Arial"/>
              </a:rPr>
              <a:t>E</a:t>
            </a:r>
            <a:r>
              <a:rPr sz="3500" dirty="0">
                <a:solidFill>
                  <a:srgbClr val="496717"/>
                </a:solidFill>
                <a:latin typeface="Arial"/>
                <a:cs typeface="Arial"/>
              </a:rPr>
              <a:t>CHANIK</a:t>
            </a:r>
            <a:r>
              <a:rPr sz="3500" spc="-209" dirty="0">
                <a:solidFill>
                  <a:srgbClr val="496717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496717"/>
                </a:solidFill>
                <a:latin typeface="Arial"/>
                <a:cs typeface="Arial"/>
              </a:rPr>
              <a:t>POČÍ</a:t>
            </a:r>
            <a:r>
              <a:rPr sz="3500" spc="-19" dirty="0">
                <a:solidFill>
                  <a:srgbClr val="496717"/>
                </a:solidFill>
                <a:latin typeface="Arial"/>
                <a:cs typeface="Arial"/>
              </a:rPr>
              <a:t>T</a:t>
            </a:r>
            <a:r>
              <a:rPr sz="3500" dirty="0">
                <a:solidFill>
                  <a:srgbClr val="496717"/>
                </a:solidFill>
                <a:latin typeface="Arial"/>
                <a:cs typeface="Arial"/>
              </a:rPr>
              <a:t>AČOVÝCH PR</a:t>
            </a:r>
            <a:r>
              <a:rPr sz="3500" spc="9" dirty="0">
                <a:solidFill>
                  <a:srgbClr val="496717"/>
                </a:solidFill>
                <a:latin typeface="Arial"/>
                <a:cs typeface="Arial"/>
              </a:rPr>
              <a:t>A</a:t>
            </a:r>
            <a:r>
              <a:rPr sz="3500" dirty="0">
                <a:solidFill>
                  <a:srgbClr val="496717"/>
                </a:solidFill>
                <a:latin typeface="Arial"/>
                <a:cs typeface="Arial"/>
              </a:rPr>
              <a:t>C</a:t>
            </a:r>
            <a:r>
              <a:rPr sz="3500" spc="-14" dirty="0">
                <a:solidFill>
                  <a:srgbClr val="496717"/>
                </a:solidFill>
                <a:latin typeface="Arial"/>
                <a:cs typeface="Arial"/>
              </a:rPr>
              <a:t>O</a:t>
            </a:r>
            <a:r>
              <a:rPr sz="3500" dirty="0">
                <a:solidFill>
                  <a:srgbClr val="496717"/>
                </a:solidFill>
                <a:latin typeface="Arial"/>
                <a:cs typeface="Arial"/>
              </a:rPr>
              <a:t>VNÍK</a:t>
            </a:r>
            <a:r>
              <a:rPr sz="3500" spc="-190" dirty="0">
                <a:solidFill>
                  <a:srgbClr val="496717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496717"/>
                </a:solidFill>
                <a:latin typeface="Arial"/>
                <a:cs typeface="Arial"/>
              </a:rPr>
              <a:t>M</a:t>
            </a:r>
            <a:r>
              <a:rPr sz="3500" spc="14" dirty="0">
                <a:solidFill>
                  <a:srgbClr val="496717"/>
                </a:solidFill>
                <a:latin typeface="Arial"/>
                <a:cs typeface="Arial"/>
              </a:rPr>
              <a:t>A</a:t>
            </a:r>
            <a:r>
              <a:rPr sz="3500" dirty="0">
                <a:solidFill>
                  <a:srgbClr val="496717"/>
                </a:solidFill>
                <a:latin typeface="Arial"/>
                <a:cs typeface="Arial"/>
              </a:rPr>
              <a:t>RK</a:t>
            </a:r>
            <a:r>
              <a:rPr sz="3500" spc="9" dirty="0">
                <a:solidFill>
                  <a:srgbClr val="496717"/>
                </a:solidFill>
                <a:latin typeface="Arial"/>
                <a:cs typeface="Arial"/>
              </a:rPr>
              <a:t>E</a:t>
            </a:r>
            <a:r>
              <a:rPr sz="3500" spc="-9" dirty="0">
                <a:solidFill>
                  <a:srgbClr val="496717"/>
                </a:solidFill>
                <a:latin typeface="Arial"/>
                <a:cs typeface="Arial"/>
              </a:rPr>
              <a:t>T</a:t>
            </a:r>
            <a:r>
              <a:rPr sz="3500" dirty="0">
                <a:solidFill>
                  <a:srgbClr val="496717"/>
                </a:solidFill>
                <a:latin typeface="Arial"/>
                <a:cs typeface="Arial"/>
              </a:rPr>
              <a:t>IN</a:t>
            </a:r>
            <a:r>
              <a:rPr sz="3500" spc="-14" dirty="0">
                <a:solidFill>
                  <a:srgbClr val="496717"/>
                </a:solidFill>
                <a:latin typeface="Arial"/>
                <a:cs typeface="Arial"/>
              </a:rPr>
              <a:t>G</a:t>
            </a:r>
            <a:r>
              <a:rPr sz="3500" dirty="0">
                <a:solidFill>
                  <a:srgbClr val="496717"/>
                </a:solidFill>
                <a:latin typeface="Arial"/>
                <a:cs typeface="Arial"/>
              </a:rPr>
              <a:t>U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6575" y="1895475"/>
            <a:ext cx="234950" cy="249238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1900"/>
              </a:lnSpc>
              <a:spcBef>
                <a:spcPts val="95"/>
              </a:spcBef>
              <a:defRPr/>
            </a:pPr>
            <a:r>
              <a:rPr sz="1750" dirty="0">
                <a:solidFill>
                  <a:srgbClr val="496717"/>
                </a:solidFill>
                <a:latin typeface="Wingdings"/>
                <a:cs typeface="Wingdings"/>
              </a:rPr>
              <a:t>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0075" y="1909763"/>
            <a:ext cx="1201738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3629"/>
              </a:lnSpc>
              <a:spcBef>
                <a:spcPts val="181"/>
              </a:spcBef>
              <a:defRPr/>
            </a:pPr>
            <a:r>
              <a:rPr sz="3500" dirty="0">
                <a:solidFill>
                  <a:srgbClr val="496717"/>
                </a:solidFill>
                <a:latin typeface="Arial"/>
                <a:cs typeface="Arial"/>
              </a:rPr>
              <a:t>SI</a:t>
            </a:r>
            <a:r>
              <a:rPr sz="3500" spc="14" dirty="0">
                <a:solidFill>
                  <a:srgbClr val="496717"/>
                </a:solidFill>
                <a:latin typeface="Arial"/>
                <a:cs typeface="Arial"/>
              </a:rPr>
              <a:t>E</a:t>
            </a:r>
            <a:r>
              <a:rPr sz="3500" spc="-9" dirty="0">
                <a:solidFill>
                  <a:srgbClr val="496717"/>
                </a:solidFill>
                <a:latin typeface="Arial"/>
                <a:cs typeface="Arial"/>
              </a:rPr>
              <a:t>T</a:t>
            </a:r>
            <a:r>
              <a:rPr sz="3500" dirty="0">
                <a:solidFill>
                  <a:srgbClr val="496717"/>
                </a:solidFill>
                <a:latin typeface="Arial"/>
                <a:cs typeface="Arial"/>
              </a:rPr>
              <a:t>Í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575" y="2590800"/>
            <a:ext cx="234950" cy="249238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1900"/>
              </a:lnSpc>
              <a:spcBef>
                <a:spcPts val="95"/>
              </a:spcBef>
              <a:defRPr/>
            </a:pPr>
            <a:r>
              <a:rPr sz="1750" dirty="0">
                <a:solidFill>
                  <a:srgbClr val="496717"/>
                </a:solidFill>
                <a:latin typeface="Wingdings"/>
                <a:cs typeface="Wingdings"/>
              </a:rPr>
              <a:t>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9475" y="3194050"/>
            <a:ext cx="6573838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3629"/>
              </a:lnSpc>
              <a:spcBef>
                <a:spcPts val="181"/>
              </a:spcBef>
              <a:defRPr/>
            </a:pPr>
            <a:r>
              <a:rPr sz="3500" dirty="0">
                <a:solidFill>
                  <a:srgbClr val="496717"/>
                </a:solidFill>
                <a:latin typeface="Arial"/>
                <a:cs typeface="Arial"/>
              </a:rPr>
              <a:t>M</a:t>
            </a:r>
            <a:r>
              <a:rPr sz="3500" spc="14" dirty="0">
                <a:solidFill>
                  <a:srgbClr val="496717"/>
                </a:solidFill>
                <a:latin typeface="Arial"/>
                <a:cs typeface="Arial"/>
              </a:rPr>
              <a:t>E</a:t>
            </a:r>
            <a:r>
              <a:rPr sz="3500" dirty="0">
                <a:solidFill>
                  <a:srgbClr val="496717"/>
                </a:solidFill>
                <a:latin typeface="Arial"/>
                <a:cs typeface="Arial"/>
              </a:rPr>
              <a:t>CHANIK</a:t>
            </a:r>
            <a:r>
              <a:rPr sz="3500" spc="-209" dirty="0">
                <a:solidFill>
                  <a:srgbClr val="496717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496717"/>
                </a:solidFill>
                <a:latin typeface="Arial"/>
                <a:cs typeface="Arial"/>
              </a:rPr>
              <a:t>EL</a:t>
            </a:r>
            <a:r>
              <a:rPr sz="3500" spc="14" dirty="0">
                <a:solidFill>
                  <a:srgbClr val="496717"/>
                </a:solidFill>
                <a:latin typeface="Arial"/>
                <a:cs typeface="Arial"/>
              </a:rPr>
              <a:t>E</a:t>
            </a:r>
            <a:r>
              <a:rPr sz="3500" dirty="0">
                <a:solidFill>
                  <a:srgbClr val="496717"/>
                </a:solidFill>
                <a:latin typeface="Arial"/>
                <a:cs typeface="Arial"/>
              </a:rPr>
              <a:t>KTR</a:t>
            </a:r>
            <a:r>
              <a:rPr sz="3500" spc="-19" dirty="0">
                <a:solidFill>
                  <a:srgbClr val="496717"/>
                </a:solidFill>
                <a:latin typeface="Arial"/>
                <a:cs typeface="Arial"/>
              </a:rPr>
              <a:t>O</a:t>
            </a:r>
            <a:r>
              <a:rPr sz="3500" spc="-9" dirty="0">
                <a:solidFill>
                  <a:srgbClr val="496717"/>
                </a:solidFill>
                <a:latin typeface="Arial"/>
                <a:cs typeface="Arial"/>
              </a:rPr>
              <a:t>T</a:t>
            </a:r>
            <a:r>
              <a:rPr sz="3500" dirty="0">
                <a:solidFill>
                  <a:srgbClr val="496717"/>
                </a:solidFill>
                <a:latin typeface="Arial"/>
                <a:cs typeface="Arial"/>
              </a:rPr>
              <a:t>ECHNIK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913" y="3203575"/>
            <a:ext cx="234950" cy="249238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1900"/>
              </a:lnSpc>
              <a:spcBef>
                <a:spcPts val="95"/>
              </a:spcBef>
              <a:defRPr/>
            </a:pPr>
            <a:r>
              <a:rPr sz="1750" dirty="0">
                <a:solidFill>
                  <a:srgbClr val="496717"/>
                </a:solidFill>
                <a:latin typeface="Wingdings"/>
                <a:cs typeface="Wingdings"/>
              </a:rPr>
              <a:t></a:t>
            </a:r>
            <a:endParaRPr sz="1750" dirty="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1450" y="5500688"/>
            <a:ext cx="2684463" cy="37306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2855"/>
              </a:lnSpc>
              <a:spcBef>
                <a:spcPts val="142"/>
              </a:spcBef>
              <a:defRPr/>
            </a:pPr>
            <a:r>
              <a:rPr sz="2600" dirty="0">
                <a:latin typeface="Arial"/>
                <a:cs typeface="Arial"/>
              </a:rPr>
              <a:t>zís</a:t>
            </a:r>
            <a:r>
              <a:rPr sz="2600" spc="29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ate</a:t>
            </a:r>
            <a:r>
              <a:rPr sz="2600" spc="602" dirty="0">
                <a:latin typeface="Arial"/>
                <a:cs typeface="Arial"/>
              </a:rPr>
              <a:t> </a:t>
            </a:r>
            <a:r>
              <a:rPr sz="2700" spc="29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700" spc="29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uritné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5925" y="5500688"/>
            <a:ext cx="2073275" cy="37306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2855"/>
              </a:lnSpc>
              <a:spcBef>
                <a:spcPts val="142"/>
              </a:spcBef>
              <a:defRPr/>
            </a:pPr>
            <a:r>
              <a:rPr sz="2700" dirty="0" err="1">
                <a:solidFill>
                  <a:srgbClr val="FF0000"/>
                </a:solidFill>
                <a:latin typeface="Arial"/>
                <a:cs typeface="Arial"/>
              </a:rPr>
              <a:t>vys</a:t>
            </a:r>
            <a:r>
              <a:rPr sz="2700" spc="29" dirty="0" err="1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700" dirty="0" err="1">
                <a:solidFill>
                  <a:srgbClr val="FF0000"/>
                </a:solidFill>
                <a:latin typeface="Arial"/>
                <a:cs typeface="Arial"/>
              </a:rPr>
              <a:t>edč</a:t>
            </a:r>
            <a:r>
              <a:rPr sz="2700" spc="25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700" dirty="0" err="1">
                <a:solidFill>
                  <a:srgbClr val="FF0000"/>
                </a:solidFill>
                <a:latin typeface="Arial"/>
                <a:cs typeface="Arial"/>
              </a:rPr>
              <a:t>nie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2305" name="object 6"/>
          <p:cNvSpPr txBox="1">
            <a:spLocks noChangeArrowheads="1"/>
          </p:cNvSpPr>
          <p:nvPr/>
        </p:nvSpPr>
        <p:spPr bwMode="auto">
          <a:xfrm>
            <a:off x="536575" y="5511800"/>
            <a:ext cx="1905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2750"/>
              </a:lnSpc>
              <a:spcBef>
                <a:spcPts val="138"/>
              </a:spcBef>
            </a:pPr>
            <a:r>
              <a:rPr lang="sk-SK" altLang="sk-SK" sz="2600">
                <a:latin typeface="Arial" charset="0"/>
              </a:rPr>
              <a:t>•</a:t>
            </a:r>
          </a:p>
        </p:txBody>
      </p:sp>
      <p:sp>
        <p:nvSpPr>
          <p:cNvPr id="12306" name="object 5"/>
          <p:cNvSpPr txBox="1">
            <a:spLocks noChangeArrowheads="1"/>
          </p:cNvSpPr>
          <p:nvPr/>
        </p:nvSpPr>
        <p:spPr bwMode="auto">
          <a:xfrm>
            <a:off x="879475" y="5514975"/>
            <a:ext cx="4413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2725"/>
              </a:lnSpc>
              <a:spcBef>
                <a:spcPts val="138"/>
              </a:spcBef>
            </a:pPr>
            <a:r>
              <a:rPr lang="sk-SK" altLang="sk-SK" sz="2600">
                <a:latin typeface="Arial" charset="0"/>
              </a:rPr>
              <a:t>po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9225" y="5514975"/>
            <a:ext cx="1400175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2720"/>
              </a:lnSpc>
              <a:spcBef>
                <a:spcPts val="136"/>
              </a:spcBef>
              <a:defRPr/>
            </a:pPr>
            <a:r>
              <a:rPr sz="2600" dirty="0">
                <a:latin typeface="Arial"/>
                <a:cs typeface="Arial"/>
              </a:rPr>
              <a:t>s</a:t>
            </a:r>
            <a:r>
              <a:rPr sz="2600" spc="29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onč</a:t>
            </a:r>
            <a:r>
              <a:rPr sz="2600" spc="2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ní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9413" y="5514975"/>
            <a:ext cx="957262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2720"/>
              </a:lnSpc>
              <a:spcBef>
                <a:spcPts val="136"/>
              </a:spcBef>
              <a:defRPr/>
            </a:pPr>
            <a:r>
              <a:rPr sz="2600" spc="29" dirty="0">
                <a:latin typeface="Arial"/>
                <a:cs typeface="Arial"/>
              </a:rPr>
              <a:t>š</a:t>
            </a:r>
            <a:r>
              <a:rPr sz="2600" dirty="0">
                <a:latin typeface="Arial"/>
                <a:cs typeface="Arial"/>
              </a:rPr>
              <a:t>túdia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309" name="object 2"/>
          <p:cNvSpPr txBox="1">
            <a:spLocks noChangeArrowheads="1"/>
          </p:cNvSpPr>
          <p:nvPr/>
        </p:nvSpPr>
        <p:spPr bwMode="auto">
          <a:xfrm>
            <a:off x="879475" y="5894388"/>
            <a:ext cx="574833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2850"/>
              </a:lnSpc>
              <a:spcBef>
                <a:spcPts val="138"/>
              </a:spcBef>
            </a:pPr>
            <a:r>
              <a:rPr lang="sk-SK" altLang="sk-SK" sz="2600">
                <a:latin typeface="Arial" charset="0"/>
              </a:rPr>
              <a:t>a vo vybraných odboroch aj </a:t>
            </a:r>
            <a:r>
              <a:rPr lang="sk-SK" altLang="sk-SK" sz="2700">
                <a:solidFill>
                  <a:srgbClr val="FF0000"/>
                </a:solidFill>
                <a:latin typeface="Arial" charset="0"/>
              </a:rPr>
              <a:t>výučný list</a:t>
            </a:r>
          </a:p>
        </p:txBody>
      </p:sp>
      <p:sp>
        <p:nvSpPr>
          <p:cNvPr id="23" name="object 2"/>
          <p:cNvSpPr txBox="1"/>
          <p:nvPr/>
        </p:nvSpPr>
        <p:spPr>
          <a:xfrm>
            <a:off x="2651125" y="6596063"/>
            <a:ext cx="3649663" cy="17621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ct val="95825"/>
              </a:lnSpc>
              <a:defRPr/>
            </a:pPr>
            <a:r>
              <a:rPr sz="1150" spc="-14" dirty="0" err="1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ú</a:t>
            </a:r>
            <a:r>
              <a:rPr sz="1150" spc="9" dirty="0" err="1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34" dirty="0" err="1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spc="-4" dirty="0" err="1">
                <a:solidFill>
                  <a:srgbClr val="585858"/>
                </a:solidFill>
                <a:latin typeface="Times New Roman"/>
                <a:cs typeface="Times New Roman"/>
              </a:rPr>
              <a:t>n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á</a:t>
            </a:r>
            <a:r>
              <a:rPr sz="1150" spc="8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sk-SK" sz="1150" spc="4" dirty="0">
                <a:solidFill>
                  <a:srgbClr val="585858"/>
                </a:solidFill>
                <a:latin typeface="Times New Roman"/>
                <a:cs typeface="Times New Roman"/>
              </a:rPr>
              <a:t>spojená 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š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ko</a:t>
            </a:r>
            <a:r>
              <a:rPr sz="1150" spc="-19" dirty="0" err="1">
                <a:solidFill>
                  <a:srgbClr val="585858"/>
                </a:solidFill>
                <a:latin typeface="Times New Roman"/>
                <a:cs typeface="Times New Roman"/>
              </a:rPr>
              <a:t>l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a</a:t>
            </a:r>
            <a:r>
              <a:rPr sz="1150" spc="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-12" dirty="0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spc="8" dirty="0">
                <a:solidFill>
                  <a:srgbClr val="585858"/>
                </a:solidFill>
                <a:latin typeface="Times New Roman"/>
                <a:cs typeface="Times New Roman"/>
              </a:rPr>
              <a:t>E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Z</a:t>
            </a:r>
            <a:r>
              <a:rPr sz="1150" spc="122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34" dirty="0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pa</a:t>
            </a:r>
            <a:r>
              <a:rPr sz="1150" spc="-14" dirty="0">
                <a:solidFill>
                  <a:srgbClr val="585858"/>
                </a:solidFill>
                <a:latin typeface="Times New Roman"/>
                <a:cs typeface="Times New Roman"/>
              </a:rPr>
              <a:t>c</a:t>
            </a:r>
            <a:r>
              <a:rPr sz="1150" spc="-4" dirty="0">
                <a:solidFill>
                  <a:srgbClr val="585858"/>
                </a:solidFill>
                <a:latin typeface="Times New Roman"/>
                <a:cs typeface="Times New Roman"/>
              </a:rPr>
              <a:t>h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y</a:t>
            </a:r>
            <a:endParaRPr sz="1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14"/>
          <p:cNvSpPr>
            <a:spLocks noChangeArrowheads="1"/>
          </p:cNvSpPr>
          <p:nvPr/>
        </p:nvSpPr>
        <p:spPr bwMode="auto">
          <a:xfrm>
            <a:off x="-96838" y="-1588"/>
            <a:ext cx="9144001" cy="685800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sk-SK" altLang="sk-SK"/>
          </a:p>
        </p:txBody>
      </p:sp>
      <p:sp>
        <p:nvSpPr>
          <p:cNvPr id="13315" name="object 15"/>
          <p:cNvSpPr>
            <a:spLocks/>
          </p:cNvSpPr>
          <p:nvPr/>
        </p:nvSpPr>
        <p:spPr bwMode="auto">
          <a:xfrm>
            <a:off x="8458200" y="6499225"/>
            <a:ext cx="84138" cy="85725"/>
          </a:xfrm>
          <a:custGeom>
            <a:avLst/>
            <a:gdLst>
              <a:gd name="T0" fmla="*/ 0 w 84708"/>
              <a:gd name="T1" fmla="*/ 43824 h 84772"/>
              <a:gd name="T2" fmla="*/ 1230 w 84708"/>
              <a:gd name="T3" fmla="*/ 54469 h 84772"/>
              <a:gd name="T4" fmla="*/ 6676 w 84708"/>
              <a:gd name="T5" fmla="*/ 67698 h 84772"/>
              <a:gd name="T6" fmla="*/ 15736 w 84708"/>
              <a:gd name="T7" fmla="*/ 78215 h 84772"/>
              <a:gd name="T8" fmla="*/ 27596 w 84708"/>
              <a:gd name="T9" fmla="*/ 85158 h 84772"/>
              <a:gd name="T10" fmla="*/ 41441 w 84708"/>
              <a:gd name="T11" fmla="*/ 87664 h 84772"/>
              <a:gd name="T12" fmla="*/ 51639 w 84708"/>
              <a:gd name="T13" fmla="*/ 86340 h 84772"/>
              <a:gd name="T14" fmla="*/ 64161 w 84708"/>
              <a:gd name="T15" fmla="*/ 80561 h 84772"/>
              <a:gd name="T16" fmla="*/ 74099 w 84708"/>
              <a:gd name="T17" fmla="*/ 70976 h 84772"/>
              <a:gd name="T18" fmla="*/ 80649 w 84708"/>
              <a:gd name="T19" fmla="*/ 58444 h 84772"/>
              <a:gd name="T20" fmla="*/ 83010 w 84708"/>
              <a:gd name="T21" fmla="*/ 43824 h 84772"/>
              <a:gd name="T22" fmla="*/ 81762 w 84708"/>
              <a:gd name="T23" fmla="*/ 33105 h 84772"/>
              <a:gd name="T24" fmla="*/ 76297 w 84708"/>
              <a:gd name="T25" fmla="*/ 19907 h 84772"/>
              <a:gd name="T26" fmla="*/ 67221 w 84708"/>
              <a:gd name="T27" fmla="*/ 9419 h 84772"/>
              <a:gd name="T28" fmla="*/ 55336 w 84708"/>
              <a:gd name="T29" fmla="*/ 2497 h 84772"/>
              <a:gd name="T30" fmla="*/ 41441 w 84708"/>
              <a:gd name="T31" fmla="*/ 0 h 84772"/>
              <a:gd name="T32" fmla="*/ 31383 w 84708"/>
              <a:gd name="T33" fmla="*/ 1298 h 84772"/>
              <a:gd name="T34" fmla="*/ 18871 w 84708"/>
              <a:gd name="T35" fmla="*/ 7060 h 84772"/>
              <a:gd name="T36" fmla="*/ 8929 w 84708"/>
              <a:gd name="T37" fmla="*/ 16642 h 84772"/>
              <a:gd name="T38" fmla="*/ 2368 w 84708"/>
              <a:gd name="T39" fmla="*/ 29184 h 84772"/>
              <a:gd name="T40" fmla="*/ 0 w 84708"/>
              <a:gd name="T41" fmla="*/ 43824 h 847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708" h="84772">
                <a:moveTo>
                  <a:pt x="0" y="42379"/>
                </a:moveTo>
                <a:lnTo>
                  <a:pt x="1254" y="52672"/>
                </a:lnTo>
                <a:lnTo>
                  <a:pt x="6813" y="65465"/>
                </a:lnTo>
                <a:lnTo>
                  <a:pt x="16058" y="75635"/>
                </a:lnTo>
                <a:lnTo>
                  <a:pt x="28160" y="82349"/>
                </a:lnTo>
                <a:lnTo>
                  <a:pt x="42290" y="84772"/>
                </a:lnTo>
                <a:lnTo>
                  <a:pt x="52696" y="83492"/>
                </a:lnTo>
                <a:lnTo>
                  <a:pt x="65475" y="77903"/>
                </a:lnTo>
                <a:lnTo>
                  <a:pt x="75615" y="68635"/>
                </a:lnTo>
                <a:lnTo>
                  <a:pt x="82299" y="56517"/>
                </a:lnTo>
                <a:lnTo>
                  <a:pt x="84708" y="42379"/>
                </a:lnTo>
                <a:lnTo>
                  <a:pt x="83435" y="32013"/>
                </a:lnTo>
                <a:lnTo>
                  <a:pt x="77858" y="19251"/>
                </a:lnTo>
                <a:lnTo>
                  <a:pt x="68596" y="9108"/>
                </a:lnTo>
                <a:lnTo>
                  <a:pt x="56468" y="2415"/>
                </a:lnTo>
                <a:lnTo>
                  <a:pt x="42290" y="0"/>
                </a:lnTo>
                <a:lnTo>
                  <a:pt x="32025" y="1256"/>
                </a:lnTo>
                <a:lnTo>
                  <a:pt x="19258" y="6827"/>
                </a:lnTo>
                <a:lnTo>
                  <a:pt x="9111" y="16093"/>
                </a:lnTo>
                <a:lnTo>
                  <a:pt x="2416" y="28222"/>
                </a:lnTo>
                <a:lnTo>
                  <a:pt x="0" y="42379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13316" name="object 16"/>
          <p:cNvSpPr>
            <a:spLocks/>
          </p:cNvSpPr>
          <p:nvPr/>
        </p:nvSpPr>
        <p:spPr bwMode="auto">
          <a:xfrm>
            <a:off x="569913" y="6499225"/>
            <a:ext cx="84137" cy="85725"/>
          </a:xfrm>
          <a:custGeom>
            <a:avLst/>
            <a:gdLst>
              <a:gd name="T0" fmla="*/ 0 w 84759"/>
              <a:gd name="T1" fmla="*/ 43824 h 84772"/>
              <a:gd name="T2" fmla="*/ 1245 w 84759"/>
              <a:gd name="T3" fmla="*/ 54528 h 84772"/>
              <a:gd name="T4" fmla="*/ 6704 w 84759"/>
              <a:gd name="T5" fmla="*/ 67735 h 84772"/>
              <a:gd name="T6" fmla="*/ 15767 w 84759"/>
              <a:gd name="T7" fmla="*/ 78233 h 84772"/>
              <a:gd name="T8" fmla="*/ 27621 w 84759"/>
              <a:gd name="T9" fmla="*/ 85163 h 84772"/>
              <a:gd name="T10" fmla="*/ 41453 w 84759"/>
              <a:gd name="T11" fmla="*/ 87664 h 84772"/>
              <a:gd name="T12" fmla="*/ 51577 w 84759"/>
              <a:gd name="T13" fmla="*/ 86346 h 84772"/>
              <a:gd name="T14" fmla="*/ 64066 w 84759"/>
              <a:gd name="T15" fmla="*/ 80571 h 84772"/>
              <a:gd name="T16" fmla="*/ 73992 w 84759"/>
              <a:gd name="T17" fmla="*/ 70985 h 84772"/>
              <a:gd name="T18" fmla="*/ 80544 w 84759"/>
              <a:gd name="T19" fmla="*/ 58451 h 84772"/>
              <a:gd name="T20" fmla="*/ 82907 w 84759"/>
              <a:gd name="T21" fmla="*/ 43824 h 84772"/>
              <a:gd name="T22" fmla="*/ 81664 w 84759"/>
              <a:gd name="T23" fmla="*/ 33130 h 84772"/>
              <a:gd name="T24" fmla="*/ 76205 w 84759"/>
              <a:gd name="T25" fmla="*/ 19923 h 84772"/>
              <a:gd name="T26" fmla="*/ 67143 w 84759"/>
              <a:gd name="T27" fmla="*/ 9427 h 84772"/>
              <a:gd name="T28" fmla="*/ 55287 w 84759"/>
              <a:gd name="T29" fmla="*/ 2499 h 84772"/>
              <a:gd name="T30" fmla="*/ 41453 w 84759"/>
              <a:gd name="T31" fmla="*/ 0 h 84772"/>
              <a:gd name="T32" fmla="*/ 31338 w 84759"/>
              <a:gd name="T33" fmla="*/ 1313 h 84772"/>
              <a:gd name="T34" fmla="*/ 18846 w 84759"/>
              <a:gd name="T35" fmla="*/ 7085 h 84772"/>
              <a:gd name="T36" fmla="*/ 8917 w 84759"/>
              <a:gd name="T37" fmla="*/ 16665 h 84772"/>
              <a:gd name="T38" fmla="*/ 2364 w 84759"/>
              <a:gd name="T39" fmla="*/ 29199 h 84772"/>
              <a:gd name="T40" fmla="*/ 0 w 84759"/>
              <a:gd name="T41" fmla="*/ 43824 h 847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759" h="84772">
                <a:moveTo>
                  <a:pt x="0" y="42379"/>
                </a:moveTo>
                <a:lnTo>
                  <a:pt x="1272" y="52730"/>
                </a:lnTo>
                <a:lnTo>
                  <a:pt x="6854" y="65501"/>
                </a:lnTo>
                <a:lnTo>
                  <a:pt x="16119" y="75653"/>
                </a:lnTo>
                <a:lnTo>
                  <a:pt x="28238" y="82354"/>
                </a:lnTo>
                <a:lnTo>
                  <a:pt x="42379" y="84772"/>
                </a:lnTo>
                <a:lnTo>
                  <a:pt x="52729" y="83498"/>
                </a:lnTo>
                <a:lnTo>
                  <a:pt x="65498" y="77913"/>
                </a:lnTo>
                <a:lnTo>
                  <a:pt x="75645" y="68644"/>
                </a:lnTo>
                <a:lnTo>
                  <a:pt x="82343" y="56523"/>
                </a:lnTo>
                <a:lnTo>
                  <a:pt x="84759" y="42379"/>
                </a:lnTo>
                <a:lnTo>
                  <a:pt x="83489" y="32038"/>
                </a:lnTo>
                <a:lnTo>
                  <a:pt x="77908" y="19266"/>
                </a:lnTo>
                <a:lnTo>
                  <a:pt x="68643" y="9116"/>
                </a:lnTo>
                <a:lnTo>
                  <a:pt x="56523" y="2417"/>
                </a:lnTo>
                <a:lnTo>
                  <a:pt x="42379" y="0"/>
                </a:lnTo>
                <a:lnTo>
                  <a:pt x="32038" y="1270"/>
                </a:lnTo>
                <a:lnTo>
                  <a:pt x="19266" y="6851"/>
                </a:lnTo>
                <a:lnTo>
                  <a:pt x="9116" y="16116"/>
                </a:lnTo>
                <a:lnTo>
                  <a:pt x="2417" y="28236"/>
                </a:lnTo>
                <a:lnTo>
                  <a:pt x="0" y="42379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13317" name="object 17"/>
          <p:cNvSpPr>
            <a:spLocks noChangeArrowheads="1"/>
          </p:cNvSpPr>
          <p:nvPr/>
        </p:nvSpPr>
        <p:spPr bwMode="auto">
          <a:xfrm>
            <a:off x="6461125" y="114300"/>
            <a:ext cx="2490788" cy="1879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sk-SK" altLang="sk-SK"/>
          </a:p>
        </p:txBody>
      </p:sp>
      <p:sp>
        <p:nvSpPr>
          <p:cNvPr id="13318" name="object 18"/>
          <p:cNvSpPr>
            <a:spLocks noChangeArrowheads="1"/>
          </p:cNvSpPr>
          <p:nvPr/>
        </p:nvSpPr>
        <p:spPr bwMode="auto">
          <a:xfrm>
            <a:off x="6804025" y="2708275"/>
            <a:ext cx="2339975" cy="2036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sk-SK" altLang="sk-SK"/>
          </a:p>
        </p:txBody>
      </p:sp>
      <p:sp>
        <p:nvSpPr>
          <p:cNvPr id="13319" name="object 19"/>
          <p:cNvSpPr>
            <a:spLocks noChangeArrowheads="1"/>
          </p:cNvSpPr>
          <p:nvPr/>
        </p:nvSpPr>
        <p:spPr bwMode="auto">
          <a:xfrm>
            <a:off x="188913" y="3222625"/>
            <a:ext cx="2390775" cy="20050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sk-SK" altLang="sk-SK"/>
          </a:p>
        </p:txBody>
      </p:sp>
      <p:sp>
        <p:nvSpPr>
          <p:cNvPr id="13320" name="object 20"/>
          <p:cNvSpPr>
            <a:spLocks noChangeArrowheads="1"/>
          </p:cNvSpPr>
          <p:nvPr/>
        </p:nvSpPr>
        <p:spPr bwMode="auto">
          <a:xfrm>
            <a:off x="320675" y="0"/>
            <a:ext cx="2389188" cy="16954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sk-SK" altLang="sk-SK"/>
          </a:p>
        </p:txBody>
      </p:sp>
      <p:sp>
        <p:nvSpPr>
          <p:cNvPr id="13" name="object 13"/>
          <p:cNvSpPr txBox="1"/>
          <p:nvPr/>
        </p:nvSpPr>
        <p:spPr>
          <a:xfrm>
            <a:off x="2916238" y="944563"/>
            <a:ext cx="3487737" cy="37306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2855"/>
              </a:lnSpc>
              <a:spcBef>
                <a:spcPts val="142"/>
              </a:spcBef>
              <a:defRPr/>
            </a:pPr>
            <a:r>
              <a:rPr sz="2700" spc="33" dirty="0">
                <a:solidFill>
                  <a:srgbClr val="FF0000"/>
                </a:solidFill>
                <a:latin typeface="Arial"/>
                <a:cs typeface="Arial"/>
              </a:rPr>
              <a:t>3-r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700" spc="28" dirty="0">
                <a:solidFill>
                  <a:srgbClr val="FF0000"/>
                </a:solidFill>
                <a:latin typeface="Arial"/>
                <a:cs typeface="Arial"/>
              </a:rPr>
              <a:t>č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né</a:t>
            </a:r>
            <a:r>
              <a:rPr sz="2700" spc="-13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28" dirty="0">
                <a:solidFill>
                  <a:srgbClr val="FF0000"/>
                </a:solidFill>
                <a:latin typeface="Arial"/>
                <a:cs typeface="Arial"/>
              </a:rPr>
              <a:t>učebn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é</a:t>
            </a:r>
            <a:r>
              <a:rPr sz="2700" spc="-1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29" dirty="0">
                <a:solidFill>
                  <a:srgbClr val="FF0000"/>
                </a:solidFill>
                <a:latin typeface="Arial"/>
                <a:cs typeface="Arial"/>
              </a:rPr>
              <a:t>odbo</a:t>
            </a:r>
            <a:r>
              <a:rPr sz="2700" spc="3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322" name="object 12"/>
          <p:cNvSpPr txBox="1">
            <a:spLocks noChangeArrowheads="1"/>
          </p:cNvSpPr>
          <p:nvPr/>
        </p:nvSpPr>
        <p:spPr bwMode="auto">
          <a:xfrm>
            <a:off x="942975" y="1695450"/>
            <a:ext cx="66421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3625"/>
              </a:lnSpc>
              <a:spcBef>
                <a:spcPts val="175"/>
              </a:spcBef>
            </a:pPr>
            <a:r>
              <a:rPr lang="sk-SK" altLang="sk-SK" sz="3500">
                <a:solidFill>
                  <a:srgbClr val="496717"/>
                </a:solidFill>
                <a:latin typeface="Arial" charset="0"/>
              </a:rPr>
              <a:t>ELEKTROMECHANIK - </a:t>
            </a:r>
            <a:r>
              <a:rPr lang="sk-SK" altLang="sk-SK" sz="2400">
                <a:solidFill>
                  <a:srgbClr val="496717"/>
                </a:solidFill>
                <a:latin typeface="Arial" charset="0"/>
              </a:rPr>
              <a:t>silnoprúdová</a:t>
            </a:r>
            <a:endParaRPr lang="sk-SK" altLang="sk-SK" sz="2400">
              <a:latin typeface="Arial" charset="0"/>
            </a:endParaRPr>
          </a:p>
          <a:p>
            <a:pPr marL="12700" algn="r" eaLnBrk="1" hangingPunct="1">
              <a:lnSpc>
                <a:spcPct val="96000"/>
              </a:lnSpc>
              <a:spcBef>
                <a:spcPts val="350"/>
              </a:spcBef>
            </a:pPr>
            <a:r>
              <a:rPr lang="sk-SK" altLang="sk-SK" sz="2400">
                <a:solidFill>
                  <a:srgbClr val="496717"/>
                </a:solidFill>
                <a:latin typeface="Arial" charset="0"/>
              </a:rPr>
              <a:t>technika</a:t>
            </a:r>
            <a:endParaRPr lang="sk-SK" altLang="sk-SK" sz="2400">
              <a:latin typeface="Arial" charset="0"/>
            </a:endParaRPr>
          </a:p>
          <a:p>
            <a:pPr marL="12700" eaLnBrk="1" hangingPunct="1">
              <a:lnSpc>
                <a:spcPct val="96000"/>
              </a:lnSpc>
              <a:spcBef>
                <a:spcPts val="1338"/>
              </a:spcBef>
            </a:pPr>
            <a:r>
              <a:rPr lang="sk-SK" altLang="sk-SK">
                <a:solidFill>
                  <a:srgbClr val="496717"/>
                </a:solidFill>
                <a:latin typeface="Wingdings" pitchFamily="2" charset="2"/>
              </a:rPr>
              <a:t>    </a:t>
            </a:r>
            <a:r>
              <a:rPr lang="sk-SK" altLang="sk-SK">
                <a:solidFill>
                  <a:srgbClr val="4967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sz="3600">
                <a:solidFill>
                  <a:srgbClr val="496717"/>
                </a:solidFill>
                <a:latin typeface="Arial" charset="0"/>
              </a:rPr>
              <a:t>NÁSTROJÁR</a:t>
            </a:r>
            <a:endParaRPr lang="sk-SK" altLang="sk-SK" sz="3600">
              <a:latin typeface="Arial" charset="0"/>
            </a:endParaRPr>
          </a:p>
          <a:p>
            <a:pPr marL="12700" eaLnBrk="1" hangingPunct="1">
              <a:lnSpc>
                <a:spcPct val="96000"/>
              </a:lnSpc>
              <a:spcBef>
                <a:spcPts val="1463"/>
              </a:spcBef>
            </a:pPr>
            <a:r>
              <a:rPr lang="sk-SK" altLang="sk-SK" sz="1700">
                <a:solidFill>
                  <a:srgbClr val="496717"/>
                </a:solidFill>
                <a:latin typeface="Wingdings" pitchFamily="2" charset="2"/>
              </a:rPr>
              <a:t>       </a:t>
            </a:r>
            <a:r>
              <a:rPr lang="sk-SK" altLang="sk-SK" sz="1700">
                <a:solidFill>
                  <a:srgbClr val="4967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sz="3500">
                <a:solidFill>
                  <a:srgbClr val="496717"/>
                </a:solidFill>
                <a:latin typeface="Arial" charset="0"/>
              </a:rPr>
              <a:t>ČAŠNÍK, SERVÍRKA</a:t>
            </a:r>
            <a:endParaRPr lang="sk-SK" altLang="sk-SK" sz="3500">
              <a:latin typeface="Arial" charset="0"/>
            </a:endParaRPr>
          </a:p>
          <a:p>
            <a:pPr marL="12700" eaLnBrk="1" hangingPunct="1">
              <a:lnSpc>
                <a:spcPct val="96000"/>
              </a:lnSpc>
              <a:spcBef>
                <a:spcPts val="1450"/>
              </a:spcBef>
            </a:pPr>
            <a:r>
              <a:rPr lang="sk-SK" altLang="sk-SK" sz="1700">
                <a:solidFill>
                  <a:srgbClr val="496717"/>
                </a:solidFill>
                <a:latin typeface="Wingdings" pitchFamily="2" charset="2"/>
              </a:rPr>
              <a:t>        </a:t>
            </a:r>
            <a:r>
              <a:rPr lang="sk-SK" altLang="sk-SK" sz="1700">
                <a:solidFill>
                  <a:srgbClr val="4967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sz="3500">
                <a:solidFill>
                  <a:srgbClr val="496717"/>
                </a:solidFill>
                <a:latin typeface="Arial" charset="0"/>
              </a:rPr>
              <a:t>KUCHÁR</a:t>
            </a:r>
            <a:endParaRPr lang="sk-SK" altLang="sk-SK" sz="3500">
              <a:latin typeface="Arial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0075" y="1868488"/>
            <a:ext cx="236538" cy="249237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1900"/>
              </a:lnSpc>
              <a:spcBef>
                <a:spcPts val="95"/>
              </a:spcBef>
              <a:defRPr/>
            </a:pPr>
            <a:r>
              <a:rPr sz="1750" dirty="0">
                <a:solidFill>
                  <a:srgbClr val="496717"/>
                </a:solidFill>
                <a:latin typeface="Wingdings"/>
                <a:cs typeface="Wingdings"/>
              </a:rPr>
              <a:t>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7013" y="5003800"/>
            <a:ext cx="2327275" cy="3714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2855"/>
              </a:lnSpc>
              <a:spcBef>
                <a:spcPts val="142"/>
              </a:spcBef>
              <a:defRPr/>
            </a:pPr>
            <a:r>
              <a:rPr sz="2600" dirty="0">
                <a:latin typeface="Arial"/>
                <a:cs typeface="Arial"/>
              </a:rPr>
              <a:t>získa</a:t>
            </a:r>
            <a:r>
              <a:rPr sz="2600" spc="2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67" dirty="0"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výu</a:t>
            </a:r>
            <a:r>
              <a:rPr sz="2700" spc="29" dirty="0">
                <a:solidFill>
                  <a:srgbClr val="FF0000"/>
                </a:solidFill>
                <a:latin typeface="Arial"/>
                <a:cs typeface="Arial"/>
              </a:rPr>
              <a:t>č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ný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3325" name="object 9"/>
          <p:cNvSpPr txBox="1">
            <a:spLocks noChangeArrowheads="1"/>
          </p:cNvSpPr>
          <p:nvPr/>
        </p:nvSpPr>
        <p:spPr bwMode="auto">
          <a:xfrm>
            <a:off x="6461125" y="5003800"/>
            <a:ext cx="4794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2850"/>
              </a:lnSpc>
              <a:spcBef>
                <a:spcPts val="138"/>
              </a:spcBef>
            </a:pPr>
            <a:r>
              <a:rPr lang="sk-SK" altLang="sk-SK" sz="2700">
                <a:solidFill>
                  <a:srgbClr val="FF0000"/>
                </a:solidFill>
                <a:latin typeface="Arial" charset="0"/>
              </a:rPr>
              <a:t>list</a:t>
            </a:r>
            <a:endParaRPr lang="sk-SK" altLang="sk-SK" sz="2700">
              <a:latin typeface="Arial" charset="0"/>
            </a:endParaRPr>
          </a:p>
        </p:txBody>
      </p:sp>
      <p:sp>
        <p:nvSpPr>
          <p:cNvPr id="13326" name="object 8"/>
          <p:cNvSpPr txBox="1">
            <a:spLocks noChangeArrowheads="1"/>
          </p:cNvSpPr>
          <p:nvPr/>
        </p:nvSpPr>
        <p:spPr bwMode="auto">
          <a:xfrm>
            <a:off x="600075" y="5013325"/>
            <a:ext cx="1905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2750"/>
              </a:lnSpc>
              <a:spcBef>
                <a:spcPts val="138"/>
              </a:spcBef>
            </a:pPr>
            <a:r>
              <a:rPr lang="sk-SK" altLang="sk-SK" sz="2600">
                <a:latin typeface="Arial" charset="0"/>
              </a:rPr>
              <a:t>•</a:t>
            </a:r>
          </a:p>
        </p:txBody>
      </p:sp>
      <p:sp>
        <p:nvSpPr>
          <p:cNvPr id="13327" name="object 7"/>
          <p:cNvSpPr txBox="1">
            <a:spLocks noChangeArrowheads="1"/>
          </p:cNvSpPr>
          <p:nvPr/>
        </p:nvSpPr>
        <p:spPr bwMode="auto">
          <a:xfrm>
            <a:off x="942975" y="5018088"/>
            <a:ext cx="4413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2725"/>
              </a:lnSpc>
              <a:spcBef>
                <a:spcPts val="138"/>
              </a:spcBef>
            </a:pPr>
            <a:r>
              <a:rPr lang="sk-SK" altLang="sk-SK" sz="2600">
                <a:latin typeface="Arial" charset="0"/>
              </a:rPr>
              <a:t>po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4313" y="5018088"/>
            <a:ext cx="2452687" cy="35401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2720"/>
              </a:lnSpc>
              <a:spcBef>
                <a:spcPts val="136"/>
              </a:spcBef>
              <a:defRPr/>
            </a:pPr>
            <a:r>
              <a:rPr sz="2600" dirty="0">
                <a:latin typeface="Arial"/>
                <a:cs typeface="Arial"/>
              </a:rPr>
              <a:t>skon</a:t>
            </a:r>
            <a:r>
              <a:rPr sz="2600" spc="-9" dirty="0">
                <a:latin typeface="Arial"/>
                <a:cs typeface="Arial"/>
              </a:rPr>
              <a:t>č</a:t>
            </a:r>
            <a:r>
              <a:rPr sz="2600" spc="29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ní</a:t>
            </a:r>
            <a:r>
              <a:rPr sz="2600" spc="546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štúd</a:t>
            </a:r>
            <a:r>
              <a:rPr sz="2600" spc="2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a</a:t>
            </a:r>
          </a:p>
        </p:txBody>
      </p:sp>
      <p:sp>
        <p:nvSpPr>
          <p:cNvPr id="13329" name="object 5"/>
          <p:cNvSpPr txBox="1">
            <a:spLocks noChangeArrowheads="1"/>
          </p:cNvSpPr>
          <p:nvPr/>
        </p:nvSpPr>
        <p:spPr bwMode="auto">
          <a:xfrm>
            <a:off x="7210425" y="5018088"/>
            <a:ext cx="2587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2725"/>
              </a:lnSpc>
              <a:spcBef>
                <a:spcPts val="138"/>
              </a:spcBef>
            </a:pPr>
            <a:r>
              <a:rPr lang="sk-SK" altLang="sk-SK" sz="2600">
                <a:latin typeface="Arial" charset="0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67613" y="5018088"/>
            <a:ext cx="1154112" cy="35401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2720"/>
              </a:lnSpc>
              <a:spcBef>
                <a:spcPts val="136"/>
              </a:spcBef>
              <a:defRPr/>
            </a:pPr>
            <a:r>
              <a:rPr sz="2600" dirty="0">
                <a:latin typeface="Arial"/>
                <a:cs typeface="Arial"/>
              </a:rPr>
              <a:t>môže</a:t>
            </a:r>
            <a:r>
              <a:rPr sz="2600" spc="-9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2975" y="5414963"/>
            <a:ext cx="5203825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2720"/>
              </a:lnSpc>
              <a:spcBef>
                <a:spcPts val="136"/>
              </a:spcBef>
              <a:defRPr/>
            </a:pPr>
            <a:r>
              <a:rPr sz="2600" dirty="0">
                <a:latin typeface="Arial"/>
                <a:cs typeface="Arial"/>
              </a:rPr>
              <a:t>pokr</a:t>
            </a:r>
            <a:r>
              <a:rPr sz="2600" spc="-9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čovať</a:t>
            </a:r>
            <a:r>
              <a:rPr sz="2600" spc="2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</a:t>
            </a:r>
            <a:r>
              <a:rPr sz="2600" spc="-12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nad</a:t>
            </a:r>
            <a:r>
              <a:rPr sz="2600" spc="-9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tavb</a:t>
            </a:r>
            <a:r>
              <a:rPr sz="2600" spc="-9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vom</a:t>
            </a:r>
            <a:r>
              <a:rPr sz="2600" spc="-59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štúdiu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651125" y="6465888"/>
            <a:ext cx="3649663" cy="17621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ct val="95825"/>
              </a:lnSpc>
              <a:defRPr/>
            </a:pPr>
            <a:r>
              <a:rPr sz="1150" spc="-14" dirty="0" err="1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ú</a:t>
            </a:r>
            <a:r>
              <a:rPr sz="1150" spc="9" dirty="0" err="1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34" dirty="0" err="1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spc="-4" dirty="0" err="1">
                <a:solidFill>
                  <a:srgbClr val="585858"/>
                </a:solidFill>
                <a:latin typeface="Times New Roman"/>
                <a:cs typeface="Times New Roman"/>
              </a:rPr>
              <a:t>n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á</a:t>
            </a:r>
            <a:r>
              <a:rPr sz="1150" spc="8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sk-SK" sz="1150" spc="4" dirty="0">
                <a:solidFill>
                  <a:srgbClr val="585858"/>
                </a:solidFill>
                <a:latin typeface="Times New Roman"/>
                <a:cs typeface="Times New Roman"/>
              </a:rPr>
              <a:t>spojená 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š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ko</a:t>
            </a:r>
            <a:r>
              <a:rPr sz="1150" spc="-19" dirty="0" err="1">
                <a:solidFill>
                  <a:srgbClr val="585858"/>
                </a:solidFill>
                <a:latin typeface="Times New Roman"/>
                <a:cs typeface="Times New Roman"/>
              </a:rPr>
              <a:t>l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a</a:t>
            </a:r>
            <a:r>
              <a:rPr sz="1150" spc="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-12" dirty="0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spc="8" dirty="0">
                <a:solidFill>
                  <a:srgbClr val="585858"/>
                </a:solidFill>
                <a:latin typeface="Times New Roman"/>
                <a:cs typeface="Times New Roman"/>
              </a:rPr>
              <a:t>E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Z</a:t>
            </a:r>
            <a:r>
              <a:rPr sz="1150" spc="122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34" dirty="0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pa</a:t>
            </a:r>
            <a:r>
              <a:rPr sz="1150" spc="-14" dirty="0">
                <a:solidFill>
                  <a:srgbClr val="585858"/>
                </a:solidFill>
                <a:latin typeface="Times New Roman"/>
                <a:cs typeface="Times New Roman"/>
              </a:rPr>
              <a:t>c</a:t>
            </a:r>
            <a:r>
              <a:rPr sz="1150" spc="-4" dirty="0">
                <a:solidFill>
                  <a:srgbClr val="585858"/>
                </a:solidFill>
                <a:latin typeface="Times New Roman"/>
                <a:cs typeface="Times New Roman"/>
              </a:rPr>
              <a:t>h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y</a:t>
            </a:r>
            <a:endParaRPr sz="1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13"/>
          <p:cNvSpPr>
            <a:spLocks noChangeArrowheads="1"/>
          </p:cNvSpPr>
          <p:nvPr/>
        </p:nvSpPr>
        <p:spPr bwMode="auto">
          <a:xfrm>
            <a:off x="0" y="71438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sk-SK" altLang="sk-SK"/>
          </a:p>
        </p:txBody>
      </p:sp>
      <p:sp>
        <p:nvSpPr>
          <p:cNvPr id="14339" name="object 14"/>
          <p:cNvSpPr>
            <a:spLocks/>
          </p:cNvSpPr>
          <p:nvPr/>
        </p:nvSpPr>
        <p:spPr bwMode="auto">
          <a:xfrm>
            <a:off x="8458200" y="6499225"/>
            <a:ext cx="84138" cy="85725"/>
          </a:xfrm>
          <a:custGeom>
            <a:avLst/>
            <a:gdLst>
              <a:gd name="T0" fmla="*/ 0 w 84708"/>
              <a:gd name="T1" fmla="*/ 43824 h 84772"/>
              <a:gd name="T2" fmla="*/ 1230 w 84708"/>
              <a:gd name="T3" fmla="*/ 54469 h 84772"/>
              <a:gd name="T4" fmla="*/ 6676 w 84708"/>
              <a:gd name="T5" fmla="*/ 67698 h 84772"/>
              <a:gd name="T6" fmla="*/ 15736 w 84708"/>
              <a:gd name="T7" fmla="*/ 78215 h 84772"/>
              <a:gd name="T8" fmla="*/ 27596 w 84708"/>
              <a:gd name="T9" fmla="*/ 85158 h 84772"/>
              <a:gd name="T10" fmla="*/ 41441 w 84708"/>
              <a:gd name="T11" fmla="*/ 87664 h 84772"/>
              <a:gd name="T12" fmla="*/ 51639 w 84708"/>
              <a:gd name="T13" fmla="*/ 86340 h 84772"/>
              <a:gd name="T14" fmla="*/ 64161 w 84708"/>
              <a:gd name="T15" fmla="*/ 80561 h 84772"/>
              <a:gd name="T16" fmla="*/ 74099 w 84708"/>
              <a:gd name="T17" fmla="*/ 70976 h 84772"/>
              <a:gd name="T18" fmla="*/ 80649 w 84708"/>
              <a:gd name="T19" fmla="*/ 58444 h 84772"/>
              <a:gd name="T20" fmla="*/ 83010 w 84708"/>
              <a:gd name="T21" fmla="*/ 43824 h 84772"/>
              <a:gd name="T22" fmla="*/ 81762 w 84708"/>
              <a:gd name="T23" fmla="*/ 33105 h 84772"/>
              <a:gd name="T24" fmla="*/ 76297 w 84708"/>
              <a:gd name="T25" fmla="*/ 19907 h 84772"/>
              <a:gd name="T26" fmla="*/ 67221 w 84708"/>
              <a:gd name="T27" fmla="*/ 9419 h 84772"/>
              <a:gd name="T28" fmla="*/ 55336 w 84708"/>
              <a:gd name="T29" fmla="*/ 2497 h 84772"/>
              <a:gd name="T30" fmla="*/ 41441 w 84708"/>
              <a:gd name="T31" fmla="*/ 0 h 84772"/>
              <a:gd name="T32" fmla="*/ 31383 w 84708"/>
              <a:gd name="T33" fmla="*/ 1298 h 84772"/>
              <a:gd name="T34" fmla="*/ 18871 w 84708"/>
              <a:gd name="T35" fmla="*/ 7060 h 84772"/>
              <a:gd name="T36" fmla="*/ 8929 w 84708"/>
              <a:gd name="T37" fmla="*/ 16642 h 84772"/>
              <a:gd name="T38" fmla="*/ 2368 w 84708"/>
              <a:gd name="T39" fmla="*/ 29184 h 84772"/>
              <a:gd name="T40" fmla="*/ 0 w 84708"/>
              <a:gd name="T41" fmla="*/ 43824 h 847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708" h="84772">
                <a:moveTo>
                  <a:pt x="0" y="42379"/>
                </a:moveTo>
                <a:lnTo>
                  <a:pt x="1254" y="52672"/>
                </a:lnTo>
                <a:lnTo>
                  <a:pt x="6813" y="65465"/>
                </a:lnTo>
                <a:lnTo>
                  <a:pt x="16058" y="75635"/>
                </a:lnTo>
                <a:lnTo>
                  <a:pt x="28160" y="82349"/>
                </a:lnTo>
                <a:lnTo>
                  <a:pt x="42290" y="84772"/>
                </a:lnTo>
                <a:lnTo>
                  <a:pt x="52696" y="83492"/>
                </a:lnTo>
                <a:lnTo>
                  <a:pt x="65475" y="77903"/>
                </a:lnTo>
                <a:lnTo>
                  <a:pt x="75615" y="68635"/>
                </a:lnTo>
                <a:lnTo>
                  <a:pt x="82299" y="56517"/>
                </a:lnTo>
                <a:lnTo>
                  <a:pt x="84708" y="42379"/>
                </a:lnTo>
                <a:lnTo>
                  <a:pt x="83435" y="32013"/>
                </a:lnTo>
                <a:lnTo>
                  <a:pt x="77858" y="19251"/>
                </a:lnTo>
                <a:lnTo>
                  <a:pt x="68596" y="9108"/>
                </a:lnTo>
                <a:lnTo>
                  <a:pt x="56468" y="2415"/>
                </a:lnTo>
                <a:lnTo>
                  <a:pt x="42290" y="0"/>
                </a:lnTo>
                <a:lnTo>
                  <a:pt x="32025" y="1256"/>
                </a:lnTo>
                <a:lnTo>
                  <a:pt x="19258" y="6827"/>
                </a:lnTo>
                <a:lnTo>
                  <a:pt x="9111" y="16093"/>
                </a:lnTo>
                <a:lnTo>
                  <a:pt x="2416" y="28222"/>
                </a:lnTo>
                <a:lnTo>
                  <a:pt x="0" y="42379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14340" name="object 15"/>
          <p:cNvSpPr>
            <a:spLocks/>
          </p:cNvSpPr>
          <p:nvPr/>
        </p:nvSpPr>
        <p:spPr bwMode="auto">
          <a:xfrm>
            <a:off x="569913" y="6499225"/>
            <a:ext cx="84137" cy="85725"/>
          </a:xfrm>
          <a:custGeom>
            <a:avLst/>
            <a:gdLst>
              <a:gd name="T0" fmla="*/ 0 w 84759"/>
              <a:gd name="T1" fmla="*/ 43824 h 84772"/>
              <a:gd name="T2" fmla="*/ 1245 w 84759"/>
              <a:gd name="T3" fmla="*/ 54528 h 84772"/>
              <a:gd name="T4" fmla="*/ 6704 w 84759"/>
              <a:gd name="T5" fmla="*/ 67735 h 84772"/>
              <a:gd name="T6" fmla="*/ 15767 w 84759"/>
              <a:gd name="T7" fmla="*/ 78233 h 84772"/>
              <a:gd name="T8" fmla="*/ 27621 w 84759"/>
              <a:gd name="T9" fmla="*/ 85163 h 84772"/>
              <a:gd name="T10" fmla="*/ 41453 w 84759"/>
              <a:gd name="T11" fmla="*/ 87664 h 84772"/>
              <a:gd name="T12" fmla="*/ 51577 w 84759"/>
              <a:gd name="T13" fmla="*/ 86346 h 84772"/>
              <a:gd name="T14" fmla="*/ 64066 w 84759"/>
              <a:gd name="T15" fmla="*/ 80571 h 84772"/>
              <a:gd name="T16" fmla="*/ 73992 w 84759"/>
              <a:gd name="T17" fmla="*/ 70985 h 84772"/>
              <a:gd name="T18" fmla="*/ 80544 w 84759"/>
              <a:gd name="T19" fmla="*/ 58451 h 84772"/>
              <a:gd name="T20" fmla="*/ 82907 w 84759"/>
              <a:gd name="T21" fmla="*/ 43824 h 84772"/>
              <a:gd name="T22" fmla="*/ 81664 w 84759"/>
              <a:gd name="T23" fmla="*/ 33130 h 84772"/>
              <a:gd name="T24" fmla="*/ 76205 w 84759"/>
              <a:gd name="T25" fmla="*/ 19923 h 84772"/>
              <a:gd name="T26" fmla="*/ 67143 w 84759"/>
              <a:gd name="T27" fmla="*/ 9427 h 84772"/>
              <a:gd name="T28" fmla="*/ 55287 w 84759"/>
              <a:gd name="T29" fmla="*/ 2499 h 84772"/>
              <a:gd name="T30" fmla="*/ 41453 w 84759"/>
              <a:gd name="T31" fmla="*/ 0 h 84772"/>
              <a:gd name="T32" fmla="*/ 31338 w 84759"/>
              <a:gd name="T33" fmla="*/ 1313 h 84772"/>
              <a:gd name="T34" fmla="*/ 18846 w 84759"/>
              <a:gd name="T35" fmla="*/ 7085 h 84772"/>
              <a:gd name="T36" fmla="*/ 8917 w 84759"/>
              <a:gd name="T37" fmla="*/ 16665 h 84772"/>
              <a:gd name="T38" fmla="*/ 2364 w 84759"/>
              <a:gd name="T39" fmla="*/ 29199 h 84772"/>
              <a:gd name="T40" fmla="*/ 0 w 84759"/>
              <a:gd name="T41" fmla="*/ 43824 h 847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759" h="84772">
                <a:moveTo>
                  <a:pt x="0" y="42379"/>
                </a:moveTo>
                <a:lnTo>
                  <a:pt x="1272" y="52730"/>
                </a:lnTo>
                <a:lnTo>
                  <a:pt x="6854" y="65501"/>
                </a:lnTo>
                <a:lnTo>
                  <a:pt x="16119" y="75653"/>
                </a:lnTo>
                <a:lnTo>
                  <a:pt x="28238" y="82354"/>
                </a:lnTo>
                <a:lnTo>
                  <a:pt x="42379" y="84772"/>
                </a:lnTo>
                <a:lnTo>
                  <a:pt x="52729" y="83498"/>
                </a:lnTo>
                <a:lnTo>
                  <a:pt x="65498" y="77913"/>
                </a:lnTo>
                <a:lnTo>
                  <a:pt x="75645" y="68644"/>
                </a:lnTo>
                <a:lnTo>
                  <a:pt x="82343" y="56523"/>
                </a:lnTo>
                <a:lnTo>
                  <a:pt x="84759" y="42379"/>
                </a:lnTo>
                <a:lnTo>
                  <a:pt x="83489" y="32038"/>
                </a:lnTo>
                <a:lnTo>
                  <a:pt x="77908" y="19266"/>
                </a:lnTo>
                <a:lnTo>
                  <a:pt x="68643" y="9116"/>
                </a:lnTo>
                <a:lnTo>
                  <a:pt x="56523" y="2417"/>
                </a:lnTo>
                <a:lnTo>
                  <a:pt x="42379" y="0"/>
                </a:lnTo>
                <a:lnTo>
                  <a:pt x="32038" y="1270"/>
                </a:lnTo>
                <a:lnTo>
                  <a:pt x="19266" y="6851"/>
                </a:lnTo>
                <a:lnTo>
                  <a:pt x="9116" y="16116"/>
                </a:lnTo>
                <a:lnTo>
                  <a:pt x="2417" y="28236"/>
                </a:lnTo>
                <a:lnTo>
                  <a:pt x="0" y="42379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12" name="object 12"/>
          <p:cNvSpPr txBox="1"/>
          <p:nvPr/>
        </p:nvSpPr>
        <p:spPr>
          <a:xfrm>
            <a:off x="1793875" y="508000"/>
            <a:ext cx="3176588" cy="3714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2855"/>
              </a:lnSpc>
              <a:spcBef>
                <a:spcPts val="142"/>
              </a:spcBef>
              <a:defRPr/>
            </a:pPr>
            <a:r>
              <a:rPr sz="2700" spc="33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700" spc="38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700" spc="33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700" spc="28" dirty="0">
                <a:solidFill>
                  <a:srgbClr val="FF0000"/>
                </a:solidFill>
                <a:latin typeface="Arial"/>
                <a:cs typeface="Arial"/>
              </a:rPr>
              <a:t>č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né</a:t>
            </a:r>
            <a:r>
              <a:rPr sz="2700" spc="-13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29" dirty="0">
                <a:solidFill>
                  <a:srgbClr val="FF0000"/>
                </a:solidFill>
                <a:latin typeface="Arial"/>
                <a:cs typeface="Arial"/>
              </a:rPr>
              <a:t>nadsta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vbové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1638" y="508000"/>
            <a:ext cx="2330450" cy="3714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2855"/>
              </a:lnSpc>
              <a:spcBef>
                <a:spcPts val="142"/>
              </a:spcBef>
              <a:defRPr/>
            </a:pPr>
            <a:r>
              <a:rPr sz="2700" spc="28" dirty="0" err="1">
                <a:solidFill>
                  <a:srgbClr val="FF0000"/>
                </a:solidFill>
                <a:latin typeface="Arial"/>
                <a:cs typeface="Arial"/>
              </a:rPr>
              <a:t>št</a:t>
            </a:r>
            <a:r>
              <a:rPr lang="sk-SK" sz="2700" spc="28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700" spc="28" dirty="0" err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700" dirty="0" err="1">
                <a:solidFill>
                  <a:srgbClr val="FF0000"/>
                </a:solidFill>
                <a:latin typeface="Arial"/>
                <a:cs typeface="Arial"/>
              </a:rPr>
              <a:t>ijné</a:t>
            </a:r>
            <a:r>
              <a:rPr sz="2700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29" dirty="0">
                <a:solidFill>
                  <a:srgbClr val="FF0000"/>
                </a:solidFill>
                <a:latin typeface="Arial"/>
                <a:cs typeface="Arial"/>
              </a:rPr>
              <a:t>odbo</a:t>
            </a:r>
            <a:r>
              <a:rPr sz="2700" spc="3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4343" name="object 10"/>
          <p:cNvSpPr txBox="1">
            <a:spLocks noChangeArrowheads="1"/>
          </p:cNvSpPr>
          <p:nvPr/>
        </p:nvSpPr>
        <p:spPr bwMode="auto">
          <a:xfrm>
            <a:off x="879475" y="1646238"/>
            <a:ext cx="726916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3625"/>
              </a:lnSpc>
              <a:spcBef>
                <a:spcPts val="175"/>
              </a:spcBef>
            </a:pPr>
            <a:r>
              <a:rPr lang="sk-SK" altLang="sk-SK" sz="3500">
                <a:solidFill>
                  <a:srgbClr val="496717"/>
                </a:solidFill>
                <a:latin typeface="Arial" charset="0"/>
              </a:rPr>
              <a:t>PODNIKANIE V REMESLÁCH A</a:t>
            </a:r>
            <a:endParaRPr lang="sk-SK" altLang="sk-SK" sz="3500">
              <a:latin typeface="Arial" charset="0"/>
            </a:endParaRPr>
          </a:p>
          <a:p>
            <a:pPr marL="12700" eaLnBrk="1" hangingPunct="1">
              <a:lnSpc>
                <a:spcPct val="96000"/>
              </a:lnSpc>
            </a:pPr>
            <a:r>
              <a:rPr lang="sk-SK" altLang="sk-SK" sz="3500">
                <a:solidFill>
                  <a:srgbClr val="496717"/>
                </a:solidFill>
                <a:latin typeface="Arial" charset="0"/>
              </a:rPr>
              <a:t>SLUŽBÁCH</a:t>
            </a:r>
            <a:endParaRPr lang="sk-SK" altLang="sk-SK" sz="3500">
              <a:latin typeface="Arial" charset="0"/>
            </a:endParaRPr>
          </a:p>
          <a:p>
            <a:pPr marL="12700" eaLnBrk="1" hangingPunct="1">
              <a:lnSpc>
                <a:spcPct val="96000"/>
              </a:lnSpc>
              <a:spcBef>
                <a:spcPts val="1075"/>
              </a:spcBef>
            </a:pPr>
            <a:r>
              <a:rPr lang="sk-SK" altLang="sk-SK" sz="3600">
                <a:solidFill>
                  <a:srgbClr val="496717"/>
                </a:solidFill>
                <a:latin typeface="Arial" charset="0"/>
              </a:rPr>
              <a:t>SPOLOČNÉ STRAVOVANIE</a:t>
            </a:r>
            <a:endParaRPr lang="sk-SK" altLang="sk-SK" sz="3600">
              <a:latin typeface="Arial" charset="0"/>
            </a:endParaRPr>
          </a:p>
          <a:p>
            <a:pPr marL="12700" eaLnBrk="1" hangingPunct="1">
              <a:lnSpc>
                <a:spcPct val="96000"/>
              </a:lnSpc>
              <a:spcBef>
                <a:spcPts val="1000"/>
              </a:spcBef>
            </a:pPr>
            <a:r>
              <a:rPr lang="sk-SK" altLang="sk-SK" sz="3500">
                <a:solidFill>
                  <a:srgbClr val="496717"/>
                </a:solidFill>
                <a:latin typeface="Arial" charset="0"/>
              </a:rPr>
              <a:t>ELEKTROTECHNIKA – </a:t>
            </a:r>
            <a:r>
              <a:rPr lang="sk-SK" altLang="sk-SK">
                <a:solidFill>
                  <a:srgbClr val="496717"/>
                </a:solidFill>
                <a:latin typeface="Arial" charset="0"/>
              </a:rPr>
              <a:t>ELEKTROTECHNICKÉ</a:t>
            </a:r>
            <a:endParaRPr lang="sk-SK" altLang="sk-SK">
              <a:latin typeface="Arial" charset="0"/>
            </a:endParaRPr>
          </a:p>
          <a:p>
            <a:pPr marL="12700" eaLnBrk="1" hangingPunct="1">
              <a:lnSpc>
                <a:spcPct val="96000"/>
              </a:lnSpc>
              <a:spcBef>
                <a:spcPts val="163"/>
              </a:spcBef>
            </a:pPr>
            <a:r>
              <a:rPr lang="sk-SK" altLang="sk-SK">
                <a:solidFill>
                  <a:srgbClr val="496717"/>
                </a:solidFill>
                <a:latin typeface="Arial" charset="0"/>
              </a:rPr>
              <a:t>ZARIADENIA</a:t>
            </a:r>
            <a:endParaRPr lang="sk-SK" altLang="sk-SK">
              <a:latin typeface="Arial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575" y="1403350"/>
            <a:ext cx="234950" cy="249238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1900"/>
              </a:lnSpc>
              <a:spcBef>
                <a:spcPts val="95"/>
              </a:spcBef>
              <a:defRPr/>
            </a:pPr>
            <a:r>
              <a:rPr sz="1750" dirty="0">
                <a:solidFill>
                  <a:srgbClr val="496717"/>
                </a:solidFill>
                <a:latin typeface="Wingdings"/>
                <a:cs typeface="Wingdings"/>
              </a:rPr>
              <a:t>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14345" name="object 8"/>
          <p:cNvSpPr txBox="1">
            <a:spLocks noChangeArrowheads="1"/>
          </p:cNvSpPr>
          <p:nvPr/>
        </p:nvSpPr>
        <p:spPr bwMode="auto">
          <a:xfrm>
            <a:off x="536575" y="2589213"/>
            <a:ext cx="2397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1938"/>
              </a:lnSpc>
              <a:spcBef>
                <a:spcPts val="100"/>
              </a:spcBef>
            </a:pPr>
            <a:r>
              <a:rPr lang="sk-SK" altLang="sk-SK">
                <a:solidFill>
                  <a:srgbClr val="496717"/>
                </a:solidFill>
                <a:latin typeface="Wingdings" pitchFamily="2" charset="2"/>
              </a:rPr>
              <a:t></a:t>
            </a:r>
            <a:endParaRPr lang="sk-SK" altLang="sk-SK">
              <a:latin typeface="Wingdings" pitchFamily="2" charset="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575" y="3233738"/>
            <a:ext cx="234950" cy="249237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1900"/>
              </a:lnSpc>
              <a:spcBef>
                <a:spcPts val="95"/>
              </a:spcBef>
              <a:defRPr/>
            </a:pPr>
            <a:r>
              <a:rPr sz="1750" dirty="0">
                <a:solidFill>
                  <a:srgbClr val="496717"/>
                </a:solidFill>
                <a:latin typeface="Wingdings"/>
                <a:cs typeface="Wingdings"/>
              </a:rPr>
              <a:t>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475" y="4914900"/>
            <a:ext cx="7370763" cy="37147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2850"/>
              </a:lnSpc>
              <a:spcBef>
                <a:spcPts val="142"/>
              </a:spcBef>
              <a:defRPr/>
            </a:pPr>
            <a:r>
              <a:rPr sz="2600" dirty="0">
                <a:latin typeface="Arial"/>
                <a:cs typeface="Arial"/>
              </a:rPr>
              <a:t>po</a:t>
            </a:r>
            <a:r>
              <a:rPr sz="2600" spc="-28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skončení</a:t>
            </a:r>
            <a:r>
              <a:rPr sz="2600" spc="-6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štúdia získate</a:t>
            </a:r>
            <a:r>
              <a:rPr sz="2600" spc="-47" dirty="0">
                <a:latin typeface="Arial"/>
                <a:cs typeface="Arial"/>
              </a:rPr>
              <a:t> </a:t>
            </a:r>
            <a:r>
              <a:rPr sz="2700" spc="33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700" spc="28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700" spc="33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700" spc="28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700" spc="33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itné</a:t>
            </a:r>
            <a:r>
              <a:rPr sz="27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34" dirty="0">
                <a:solidFill>
                  <a:srgbClr val="FF0000"/>
                </a:solidFill>
                <a:latin typeface="Arial"/>
                <a:cs typeface="Arial"/>
              </a:rPr>
              <a:t>vysv</a:t>
            </a:r>
            <a:r>
              <a:rPr sz="2700" spc="29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700" spc="29" dirty="0">
                <a:solidFill>
                  <a:srgbClr val="FF0000"/>
                </a:solidFill>
                <a:latin typeface="Arial"/>
                <a:cs typeface="Arial"/>
              </a:rPr>
              <a:t>č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enie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4348" name="object 5"/>
          <p:cNvSpPr txBox="1">
            <a:spLocks noChangeArrowheads="1"/>
          </p:cNvSpPr>
          <p:nvPr/>
        </p:nvSpPr>
        <p:spPr bwMode="auto">
          <a:xfrm>
            <a:off x="536575" y="4054475"/>
            <a:ext cx="1889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2750"/>
              </a:lnSpc>
              <a:spcBef>
                <a:spcPts val="138"/>
              </a:spcBef>
            </a:pPr>
            <a:r>
              <a:rPr lang="sk-SK" altLang="sk-SK" sz="2600">
                <a:latin typeface="Arial" charset="0"/>
              </a:rPr>
              <a:t>•</a:t>
            </a:r>
          </a:p>
        </p:txBody>
      </p:sp>
      <p:sp>
        <p:nvSpPr>
          <p:cNvPr id="14349" name="object 3"/>
          <p:cNvSpPr txBox="1">
            <a:spLocks noChangeArrowheads="1"/>
          </p:cNvSpPr>
          <p:nvPr/>
        </p:nvSpPr>
        <p:spPr bwMode="auto">
          <a:xfrm>
            <a:off x="8270875" y="4932363"/>
            <a:ext cx="2587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2725"/>
              </a:lnSpc>
              <a:spcBef>
                <a:spcPts val="138"/>
              </a:spcBef>
            </a:pPr>
            <a:r>
              <a:rPr lang="sk-SK" altLang="sk-SK" sz="2600">
                <a:latin typeface="Arial" charset="0"/>
              </a:rPr>
              <a:t>a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724150" y="6465888"/>
            <a:ext cx="3662363" cy="17621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ct val="95825"/>
              </a:lnSpc>
              <a:defRPr/>
            </a:pPr>
            <a:r>
              <a:rPr sz="1150" spc="-14" dirty="0" err="1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ú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29" dirty="0" err="1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ná</a:t>
            </a:r>
            <a:r>
              <a:rPr sz="1150" spc="8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sk-SK" sz="1150" spc="9" dirty="0">
                <a:solidFill>
                  <a:srgbClr val="585858"/>
                </a:solidFill>
                <a:latin typeface="Times New Roman"/>
                <a:cs typeface="Times New Roman"/>
              </a:rPr>
              <a:t>spojená 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š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ko</a:t>
            </a:r>
            <a:r>
              <a:rPr sz="1150" spc="-19" dirty="0" err="1">
                <a:solidFill>
                  <a:srgbClr val="585858"/>
                </a:solidFill>
                <a:latin typeface="Times New Roman"/>
                <a:cs typeface="Times New Roman"/>
              </a:rPr>
              <a:t>l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a</a:t>
            </a:r>
            <a:r>
              <a:rPr sz="1150" spc="5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-12" dirty="0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spc="8" dirty="0">
                <a:solidFill>
                  <a:srgbClr val="585858"/>
                </a:solidFill>
                <a:latin typeface="Times New Roman"/>
                <a:cs typeface="Times New Roman"/>
              </a:rPr>
              <a:t>E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Z</a:t>
            </a:r>
            <a:r>
              <a:rPr sz="1150" spc="127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19" dirty="0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spc="4" dirty="0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29" dirty="0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spc="19" dirty="0">
                <a:solidFill>
                  <a:srgbClr val="585858"/>
                </a:solidFill>
                <a:latin typeface="Times New Roman"/>
                <a:cs typeface="Times New Roman"/>
              </a:rPr>
              <a:t>pa</a:t>
            </a:r>
            <a:r>
              <a:rPr sz="1150" spc="-9" dirty="0">
                <a:solidFill>
                  <a:srgbClr val="585858"/>
                </a:solidFill>
                <a:latin typeface="Times New Roman"/>
                <a:cs typeface="Times New Roman"/>
              </a:rPr>
              <a:t>c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hy</a:t>
            </a:r>
            <a:endParaRPr sz="1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sk-SK" altLang="sk-SK"/>
          </a:p>
        </p:txBody>
      </p:sp>
      <p:sp>
        <p:nvSpPr>
          <p:cNvPr id="15363" name="object 15"/>
          <p:cNvSpPr>
            <a:spLocks/>
          </p:cNvSpPr>
          <p:nvPr/>
        </p:nvSpPr>
        <p:spPr bwMode="auto">
          <a:xfrm>
            <a:off x="8458200" y="6499225"/>
            <a:ext cx="84138" cy="85725"/>
          </a:xfrm>
          <a:custGeom>
            <a:avLst/>
            <a:gdLst>
              <a:gd name="T0" fmla="*/ 0 w 84708"/>
              <a:gd name="T1" fmla="*/ 43824 h 84772"/>
              <a:gd name="T2" fmla="*/ 1230 w 84708"/>
              <a:gd name="T3" fmla="*/ 54469 h 84772"/>
              <a:gd name="T4" fmla="*/ 6676 w 84708"/>
              <a:gd name="T5" fmla="*/ 67698 h 84772"/>
              <a:gd name="T6" fmla="*/ 15736 w 84708"/>
              <a:gd name="T7" fmla="*/ 78215 h 84772"/>
              <a:gd name="T8" fmla="*/ 27596 w 84708"/>
              <a:gd name="T9" fmla="*/ 85158 h 84772"/>
              <a:gd name="T10" fmla="*/ 41441 w 84708"/>
              <a:gd name="T11" fmla="*/ 87664 h 84772"/>
              <a:gd name="T12" fmla="*/ 51639 w 84708"/>
              <a:gd name="T13" fmla="*/ 86340 h 84772"/>
              <a:gd name="T14" fmla="*/ 64161 w 84708"/>
              <a:gd name="T15" fmla="*/ 80561 h 84772"/>
              <a:gd name="T16" fmla="*/ 74099 w 84708"/>
              <a:gd name="T17" fmla="*/ 70976 h 84772"/>
              <a:gd name="T18" fmla="*/ 80649 w 84708"/>
              <a:gd name="T19" fmla="*/ 58444 h 84772"/>
              <a:gd name="T20" fmla="*/ 83010 w 84708"/>
              <a:gd name="T21" fmla="*/ 43824 h 84772"/>
              <a:gd name="T22" fmla="*/ 81762 w 84708"/>
              <a:gd name="T23" fmla="*/ 33105 h 84772"/>
              <a:gd name="T24" fmla="*/ 76297 w 84708"/>
              <a:gd name="T25" fmla="*/ 19907 h 84772"/>
              <a:gd name="T26" fmla="*/ 67221 w 84708"/>
              <a:gd name="T27" fmla="*/ 9419 h 84772"/>
              <a:gd name="T28" fmla="*/ 55336 w 84708"/>
              <a:gd name="T29" fmla="*/ 2497 h 84772"/>
              <a:gd name="T30" fmla="*/ 41441 w 84708"/>
              <a:gd name="T31" fmla="*/ 0 h 84772"/>
              <a:gd name="T32" fmla="*/ 31383 w 84708"/>
              <a:gd name="T33" fmla="*/ 1298 h 84772"/>
              <a:gd name="T34" fmla="*/ 18871 w 84708"/>
              <a:gd name="T35" fmla="*/ 7060 h 84772"/>
              <a:gd name="T36" fmla="*/ 8929 w 84708"/>
              <a:gd name="T37" fmla="*/ 16642 h 84772"/>
              <a:gd name="T38" fmla="*/ 2368 w 84708"/>
              <a:gd name="T39" fmla="*/ 29184 h 84772"/>
              <a:gd name="T40" fmla="*/ 0 w 84708"/>
              <a:gd name="T41" fmla="*/ 43824 h 847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708" h="84772">
                <a:moveTo>
                  <a:pt x="0" y="42379"/>
                </a:moveTo>
                <a:lnTo>
                  <a:pt x="1254" y="52672"/>
                </a:lnTo>
                <a:lnTo>
                  <a:pt x="6813" y="65465"/>
                </a:lnTo>
                <a:lnTo>
                  <a:pt x="16058" y="75635"/>
                </a:lnTo>
                <a:lnTo>
                  <a:pt x="28160" y="82349"/>
                </a:lnTo>
                <a:lnTo>
                  <a:pt x="42290" y="84772"/>
                </a:lnTo>
                <a:lnTo>
                  <a:pt x="52696" y="83492"/>
                </a:lnTo>
                <a:lnTo>
                  <a:pt x="65475" y="77903"/>
                </a:lnTo>
                <a:lnTo>
                  <a:pt x="75615" y="68635"/>
                </a:lnTo>
                <a:lnTo>
                  <a:pt x="82299" y="56517"/>
                </a:lnTo>
                <a:lnTo>
                  <a:pt x="84708" y="42379"/>
                </a:lnTo>
                <a:lnTo>
                  <a:pt x="83435" y="32013"/>
                </a:lnTo>
                <a:lnTo>
                  <a:pt x="77858" y="19251"/>
                </a:lnTo>
                <a:lnTo>
                  <a:pt x="68596" y="9108"/>
                </a:lnTo>
                <a:lnTo>
                  <a:pt x="56468" y="2415"/>
                </a:lnTo>
                <a:lnTo>
                  <a:pt x="42290" y="0"/>
                </a:lnTo>
                <a:lnTo>
                  <a:pt x="32025" y="1256"/>
                </a:lnTo>
                <a:lnTo>
                  <a:pt x="19258" y="6827"/>
                </a:lnTo>
                <a:lnTo>
                  <a:pt x="9111" y="16093"/>
                </a:lnTo>
                <a:lnTo>
                  <a:pt x="2416" y="28222"/>
                </a:lnTo>
                <a:lnTo>
                  <a:pt x="0" y="42379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15364" name="object 16"/>
          <p:cNvSpPr>
            <a:spLocks/>
          </p:cNvSpPr>
          <p:nvPr/>
        </p:nvSpPr>
        <p:spPr bwMode="auto">
          <a:xfrm>
            <a:off x="569913" y="6499225"/>
            <a:ext cx="84137" cy="85725"/>
          </a:xfrm>
          <a:custGeom>
            <a:avLst/>
            <a:gdLst>
              <a:gd name="T0" fmla="*/ 0 w 84759"/>
              <a:gd name="T1" fmla="*/ 43824 h 84772"/>
              <a:gd name="T2" fmla="*/ 1245 w 84759"/>
              <a:gd name="T3" fmla="*/ 54528 h 84772"/>
              <a:gd name="T4" fmla="*/ 6704 w 84759"/>
              <a:gd name="T5" fmla="*/ 67735 h 84772"/>
              <a:gd name="T6" fmla="*/ 15767 w 84759"/>
              <a:gd name="T7" fmla="*/ 78233 h 84772"/>
              <a:gd name="T8" fmla="*/ 27621 w 84759"/>
              <a:gd name="T9" fmla="*/ 85163 h 84772"/>
              <a:gd name="T10" fmla="*/ 41453 w 84759"/>
              <a:gd name="T11" fmla="*/ 87664 h 84772"/>
              <a:gd name="T12" fmla="*/ 51577 w 84759"/>
              <a:gd name="T13" fmla="*/ 86346 h 84772"/>
              <a:gd name="T14" fmla="*/ 64066 w 84759"/>
              <a:gd name="T15" fmla="*/ 80571 h 84772"/>
              <a:gd name="T16" fmla="*/ 73992 w 84759"/>
              <a:gd name="T17" fmla="*/ 70985 h 84772"/>
              <a:gd name="T18" fmla="*/ 80544 w 84759"/>
              <a:gd name="T19" fmla="*/ 58451 h 84772"/>
              <a:gd name="T20" fmla="*/ 82907 w 84759"/>
              <a:gd name="T21" fmla="*/ 43824 h 84772"/>
              <a:gd name="T22" fmla="*/ 81664 w 84759"/>
              <a:gd name="T23" fmla="*/ 33130 h 84772"/>
              <a:gd name="T24" fmla="*/ 76205 w 84759"/>
              <a:gd name="T25" fmla="*/ 19923 h 84772"/>
              <a:gd name="T26" fmla="*/ 67143 w 84759"/>
              <a:gd name="T27" fmla="*/ 9427 h 84772"/>
              <a:gd name="T28" fmla="*/ 55287 w 84759"/>
              <a:gd name="T29" fmla="*/ 2499 h 84772"/>
              <a:gd name="T30" fmla="*/ 41453 w 84759"/>
              <a:gd name="T31" fmla="*/ 0 h 84772"/>
              <a:gd name="T32" fmla="*/ 31338 w 84759"/>
              <a:gd name="T33" fmla="*/ 1313 h 84772"/>
              <a:gd name="T34" fmla="*/ 18846 w 84759"/>
              <a:gd name="T35" fmla="*/ 7085 h 84772"/>
              <a:gd name="T36" fmla="*/ 8917 w 84759"/>
              <a:gd name="T37" fmla="*/ 16665 h 84772"/>
              <a:gd name="T38" fmla="*/ 2364 w 84759"/>
              <a:gd name="T39" fmla="*/ 29199 h 84772"/>
              <a:gd name="T40" fmla="*/ 0 w 84759"/>
              <a:gd name="T41" fmla="*/ 43824 h 847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759" h="84772">
                <a:moveTo>
                  <a:pt x="0" y="42379"/>
                </a:moveTo>
                <a:lnTo>
                  <a:pt x="1272" y="52730"/>
                </a:lnTo>
                <a:lnTo>
                  <a:pt x="6854" y="65501"/>
                </a:lnTo>
                <a:lnTo>
                  <a:pt x="16119" y="75653"/>
                </a:lnTo>
                <a:lnTo>
                  <a:pt x="28238" y="82354"/>
                </a:lnTo>
                <a:lnTo>
                  <a:pt x="42379" y="84772"/>
                </a:lnTo>
                <a:lnTo>
                  <a:pt x="52729" y="83498"/>
                </a:lnTo>
                <a:lnTo>
                  <a:pt x="65498" y="77913"/>
                </a:lnTo>
                <a:lnTo>
                  <a:pt x="75645" y="68644"/>
                </a:lnTo>
                <a:lnTo>
                  <a:pt x="82343" y="56523"/>
                </a:lnTo>
                <a:lnTo>
                  <a:pt x="84759" y="42379"/>
                </a:lnTo>
                <a:lnTo>
                  <a:pt x="83489" y="32038"/>
                </a:lnTo>
                <a:lnTo>
                  <a:pt x="77908" y="19266"/>
                </a:lnTo>
                <a:lnTo>
                  <a:pt x="68643" y="9116"/>
                </a:lnTo>
                <a:lnTo>
                  <a:pt x="56523" y="2417"/>
                </a:lnTo>
                <a:lnTo>
                  <a:pt x="42379" y="0"/>
                </a:lnTo>
                <a:lnTo>
                  <a:pt x="32038" y="1270"/>
                </a:lnTo>
                <a:lnTo>
                  <a:pt x="19266" y="6851"/>
                </a:lnTo>
                <a:lnTo>
                  <a:pt x="9116" y="16116"/>
                </a:lnTo>
                <a:lnTo>
                  <a:pt x="2417" y="28236"/>
                </a:lnTo>
                <a:lnTo>
                  <a:pt x="0" y="42379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15365" name="object 17"/>
          <p:cNvSpPr>
            <a:spLocks noChangeArrowheads="1"/>
          </p:cNvSpPr>
          <p:nvPr/>
        </p:nvSpPr>
        <p:spPr bwMode="auto">
          <a:xfrm>
            <a:off x="77788" y="512763"/>
            <a:ext cx="8878887" cy="6889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sk-SK" altLang="sk-SK"/>
          </a:p>
        </p:txBody>
      </p:sp>
      <p:sp>
        <p:nvSpPr>
          <p:cNvPr id="15366" name="object 18"/>
          <p:cNvSpPr>
            <a:spLocks noChangeArrowheads="1"/>
          </p:cNvSpPr>
          <p:nvPr/>
        </p:nvSpPr>
        <p:spPr bwMode="auto">
          <a:xfrm>
            <a:off x="777875" y="1001713"/>
            <a:ext cx="7388225" cy="6858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sk-SK" altLang="sk-SK"/>
          </a:p>
        </p:txBody>
      </p:sp>
      <p:sp>
        <p:nvSpPr>
          <p:cNvPr id="15367" name="object 19"/>
          <p:cNvSpPr>
            <a:spLocks noChangeArrowheads="1"/>
          </p:cNvSpPr>
          <p:nvPr/>
        </p:nvSpPr>
        <p:spPr bwMode="auto">
          <a:xfrm>
            <a:off x="7594600" y="1001713"/>
            <a:ext cx="690563" cy="6858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sk-SK" altLang="sk-SK"/>
          </a:p>
        </p:txBody>
      </p:sp>
      <p:sp>
        <p:nvSpPr>
          <p:cNvPr id="13" name="object 13"/>
          <p:cNvSpPr txBox="1"/>
          <p:nvPr/>
        </p:nvSpPr>
        <p:spPr>
          <a:xfrm>
            <a:off x="349250" y="703263"/>
            <a:ext cx="8285163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3335"/>
              </a:lnSpc>
              <a:spcBef>
                <a:spcPts val="166"/>
              </a:spcBef>
              <a:defRPr/>
            </a:pPr>
            <a:r>
              <a:rPr sz="3200" spc="19" dirty="0">
                <a:solidFill>
                  <a:srgbClr val="2E5796"/>
                </a:solidFill>
                <a:latin typeface="Arial"/>
                <a:cs typeface="Arial"/>
              </a:rPr>
              <a:t>N</a:t>
            </a:r>
            <a:r>
              <a:rPr sz="3200" spc="14" dirty="0">
                <a:solidFill>
                  <a:srgbClr val="2E5796"/>
                </a:solidFill>
                <a:latin typeface="Arial"/>
                <a:cs typeface="Arial"/>
              </a:rPr>
              <a:t>a</a:t>
            </a:r>
            <a:r>
              <a:rPr sz="3200" spc="50" dirty="0">
                <a:solidFill>
                  <a:srgbClr val="2E5796"/>
                </a:solidFill>
                <a:latin typeface="Arial"/>
                <a:cs typeface="Arial"/>
              </a:rPr>
              <a:t>š</a:t>
            </a:r>
            <a:r>
              <a:rPr sz="3200" dirty="0">
                <a:solidFill>
                  <a:srgbClr val="2E5796"/>
                </a:solidFill>
                <a:latin typeface="Arial"/>
                <a:cs typeface="Arial"/>
              </a:rPr>
              <a:t>a</a:t>
            </a:r>
            <a:r>
              <a:rPr sz="3200" spc="-114" dirty="0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2E5796"/>
                </a:solidFill>
                <a:latin typeface="Arial"/>
                <a:cs typeface="Arial"/>
              </a:rPr>
              <a:t>šk</a:t>
            </a:r>
            <a:r>
              <a:rPr sz="3200" spc="14" dirty="0">
                <a:solidFill>
                  <a:srgbClr val="2E579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2E5796"/>
                </a:solidFill>
                <a:latin typeface="Arial"/>
                <a:cs typeface="Arial"/>
              </a:rPr>
              <a:t>la</a:t>
            </a:r>
            <a:r>
              <a:rPr sz="3200" spc="-144" dirty="0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sz="3200" spc="14" dirty="0">
                <a:solidFill>
                  <a:srgbClr val="2E5796"/>
                </a:solidFill>
                <a:latin typeface="Arial"/>
                <a:cs typeface="Arial"/>
              </a:rPr>
              <a:t>dá</a:t>
            </a:r>
            <a:r>
              <a:rPr sz="3200" spc="50" dirty="0">
                <a:solidFill>
                  <a:srgbClr val="2E5796"/>
                </a:solidFill>
                <a:latin typeface="Arial"/>
                <a:cs typeface="Arial"/>
              </a:rPr>
              <a:t>v</a:t>
            </a:r>
            <a:r>
              <a:rPr sz="3200" dirty="0">
                <a:solidFill>
                  <a:srgbClr val="2E5796"/>
                </a:solidFill>
                <a:latin typeface="Arial"/>
                <a:cs typeface="Arial"/>
              </a:rPr>
              <a:t>a</a:t>
            </a:r>
            <a:r>
              <a:rPr sz="3200" spc="-79" dirty="0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sz="3200" spc="14" dirty="0">
                <a:solidFill>
                  <a:srgbClr val="2E5796"/>
                </a:solidFill>
                <a:latin typeface="Arial"/>
                <a:cs typeface="Arial"/>
              </a:rPr>
              <a:t>p</a:t>
            </a:r>
            <a:r>
              <a:rPr sz="3200" spc="44" dirty="0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sz="3200" spc="39" dirty="0">
                <a:solidFill>
                  <a:srgbClr val="2E5796"/>
                </a:solidFill>
                <a:latin typeface="Arial"/>
                <a:cs typeface="Arial"/>
              </a:rPr>
              <a:t>íl</a:t>
            </a:r>
            <a:r>
              <a:rPr sz="3200" spc="-19" dirty="0">
                <a:solidFill>
                  <a:srgbClr val="2E5796"/>
                </a:solidFill>
                <a:latin typeface="Arial"/>
                <a:cs typeface="Arial"/>
              </a:rPr>
              <a:t>e</a:t>
            </a:r>
            <a:r>
              <a:rPr sz="3200" spc="14" dirty="0">
                <a:solidFill>
                  <a:srgbClr val="2E5796"/>
                </a:solidFill>
                <a:latin typeface="Arial"/>
                <a:cs typeface="Arial"/>
              </a:rPr>
              <a:t>ž</a:t>
            </a:r>
            <a:r>
              <a:rPr sz="3200" dirty="0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sz="3200" spc="-19" dirty="0">
                <a:solidFill>
                  <a:srgbClr val="2E5796"/>
                </a:solidFill>
                <a:latin typeface="Arial"/>
                <a:cs typeface="Arial"/>
              </a:rPr>
              <a:t>t</a:t>
            </a:r>
            <a:r>
              <a:rPr sz="3200" spc="14" dirty="0">
                <a:solidFill>
                  <a:srgbClr val="2E5796"/>
                </a:solidFill>
                <a:latin typeface="Arial"/>
                <a:cs typeface="Arial"/>
              </a:rPr>
              <a:t>os</a:t>
            </a:r>
            <a:r>
              <a:rPr sz="3200" dirty="0">
                <a:solidFill>
                  <a:srgbClr val="2E5796"/>
                </a:solidFill>
                <a:latin typeface="Arial"/>
                <a:cs typeface="Arial"/>
              </a:rPr>
              <a:t>ť</a:t>
            </a:r>
            <a:r>
              <a:rPr sz="3200" spc="-73" dirty="0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sz="3200" spc="25" dirty="0">
                <a:solidFill>
                  <a:srgbClr val="2E5796"/>
                </a:solidFill>
                <a:latin typeface="Arial"/>
                <a:cs typeface="Arial"/>
              </a:rPr>
              <a:t>m</a:t>
            </a:r>
            <a:r>
              <a:rPr sz="3200" spc="39" dirty="0">
                <a:solidFill>
                  <a:srgbClr val="2E5796"/>
                </a:solidFill>
                <a:latin typeface="Arial"/>
                <a:cs typeface="Arial"/>
              </a:rPr>
              <a:t>l</a:t>
            </a:r>
            <a:r>
              <a:rPr sz="3200" spc="14" dirty="0">
                <a:solidFill>
                  <a:srgbClr val="2E5796"/>
                </a:solidFill>
                <a:latin typeface="Arial"/>
                <a:cs typeface="Arial"/>
              </a:rPr>
              <a:t>adé</a:t>
            </a:r>
            <a:r>
              <a:rPr sz="3200" spc="25" dirty="0">
                <a:solidFill>
                  <a:srgbClr val="2E5796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2E5796"/>
                </a:solidFill>
                <a:latin typeface="Arial"/>
                <a:cs typeface="Arial"/>
              </a:rPr>
              <a:t>u</a:t>
            </a:r>
            <a:r>
              <a:rPr sz="3200" spc="-149" dirty="0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2E5796"/>
                </a:solidFill>
                <a:latin typeface="Arial"/>
                <a:cs typeface="Arial"/>
              </a:rPr>
              <a:t>č</a:t>
            </a:r>
            <a:r>
              <a:rPr sz="3200" spc="39" dirty="0">
                <a:solidFill>
                  <a:srgbClr val="2E5796"/>
                </a:solidFill>
                <a:latin typeface="Arial"/>
                <a:cs typeface="Arial"/>
              </a:rPr>
              <a:t>l</a:t>
            </a:r>
            <a:r>
              <a:rPr sz="3200" spc="14" dirty="0">
                <a:solidFill>
                  <a:srgbClr val="2E5796"/>
                </a:solidFill>
                <a:latin typeface="Arial"/>
                <a:cs typeface="Arial"/>
              </a:rPr>
              <a:t>o</a:t>
            </a:r>
            <a:r>
              <a:rPr sz="3200" spc="50" dirty="0">
                <a:solidFill>
                  <a:srgbClr val="2E5796"/>
                </a:solidFill>
                <a:latin typeface="Arial"/>
                <a:cs typeface="Arial"/>
              </a:rPr>
              <a:t>v</a:t>
            </a:r>
            <a:r>
              <a:rPr sz="3200" spc="-19" dirty="0">
                <a:solidFill>
                  <a:srgbClr val="2E5796"/>
                </a:solidFill>
                <a:latin typeface="Arial"/>
                <a:cs typeface="Arial"/>
              </a:rPr>
              <a:t>e</a:t>
            </a:r>
            <a:r>
              <a:rPr sz="3200" spc="14" dirty="0">
                <a:solidFill>
                  <a:srgbClr val="2E5796"/>
                </a:solidFill>
                <a:latin typeface="Arial"/>
                <a:cs typeface="Arial"/>
              </a:rPr>
              <a:t>k</a:t>
            </a:r>
            <a:r>
              <a:rPr sz="3200" dirty="0">
                <a:solidFill>
                  <a:srgbClr val="2E5796"/>
                </a:solidFill>
                <a:latin typeface="Arial"/>
                <a:cs typeface="Arial"/>
              </a:rPr>
              <a:t>u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9338" y="1192213"/>
            <a:ext cx="2128837" cy="433387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3335"/>
              </a:lnSpc>
              <a:spcBef>
                <a:spcPts val="166"/>
              </a:spcBef>
              <a:defRPr/>
            </a:pPr>
            <a:r>
              <a:rPr sz="3200" spc="14" dirty="0">
                <a:solidFill>
                  <a:srgbClr val="2E5796"/>
                </a:solidFill>
                <a:latin typeface="Arial"/>
                <a:cs typeface="Arial"/>
              </a:rPr>
              <a:t>p</a:t>
            </a:r>
            <a:r>
              <a:rPr sz="3200" spc="44" dirty="0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sz="3200" spc="39" dirty="0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sz="3200" spc="-19" dirty="0">
                <a:solidFill>
                  <a:srgbClr val="2E5796"/>
                </a:solidFill>
                <a:latin typeface="Arial"/>
                <a:cs typeface="Arial"/>
              </a:rPr>
              <a:t>p</a:t>
            </a:r>
            <a:r>
              <a:rPr sz="3200" spc="9" dirty="0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sz="3200" spc="-19" dirty="0">
                <a:solidFill>
                  <a:srgbClr val="2E5796"/>
                </a:solidFill>
                <a:latin typeface="Arial"/>
                <a:cs typeface="Arial"/>
              </a:rPr>
              <a:t>a</a:t>
            </a:r>
            <a:r>
              <a:rPr sz="3200" spc="14" dirty="0">
                <a:solidFill>
                  <a:srgbClr val="2E5796"/>
                </a:solidFill>
                <a:latin typeface="Arial"/>
                <a:cs typeface="Arial"/>
              </a:rPr>
              <a:t>v</a:t>
            </a:r>
            <a:r>
              <a:rPr sz="3200" dirty="0">
                <a:solidFill>
                  <a:srgbClr val="2E5796"/>
                </a:solidFill>
                <a:latin typeface="Arial"/>
                <a:cs typeface="Arial"/>
              </a:rPr>
              <a:t>iť</a:t>
            </a:r>
            <a:r>
              <a:rPr sz="3200" spc="-29" dirty="0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2E5796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2E5796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17875" y="1192213"/>
            <a:ext cx="4622800" cy="433387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3335"/>
              </a:lnSpc>
              <a:spcBef>
                <a:spcPts val="166"/>
              </a:spcBef>
              <a:defRPr/>
            </a:pPr>
            <a:r>
              <a:rPr sz="3200" spc="14" dirty="0">
                <a:solidFill>
                  <a:srgbClr val="2E5796"/>
                </a:solidFill>
                <a:latin typeface="Arial"/>
                <a:cs typeface="Arial"/>
              </a:rPr>
              <a:t>p</a:t>
            </a:r>
            <a:r>
              <a:rPr sz="3200" spc="44" dirty="0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2E5796"/>
                </a:solidFill>
                <a:latin typeface="Arial"/>
                <a:cs typeface="Arial"/>
              </a:rPr>
              <a:t>e</a:t>
            </a:r>
            <a:r>
              <a:rPr sz="3200" spc="-114" dirty="0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sz="3200" spc="25" dirty="0">
                <a:solidFill>
                  <a:srgbClr val="2E5796"/>
                </a:solidFill>
                <a:latin typeface="Arial"/>
                <a:cs typeface="Arial"/>
              </a:rPr>
              <a:t>m</a:t>
            </a:r>
            <a:r>
              <a:rPr sz="3200" spc="14" dirty="0">
                <a:solidFill>
                  <a:srgbClr val="2E5796"/>
                </a:solidFill>
                <a:latin typeface="Arial"/>
                <a:cs typeface="Arial"/>
              </a:rPr>
              <a:t>ode</a:t>
            </a:r>
            <a:r>
              <a:rPr sz="3200" spc="44" dirty="0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sz="3200" spc="14" dirty="0">
                <a:solidFill>
                  <a:srgbClr val="2E579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2E5796"/>
                </a:solidFill>
                <a:latin typeface="Arial"/>
                <a:cs typeface="Arial"/>
              </a:rPr>
              <a:t>ú</a:t>
            </a:r>
            <a:r>
              <a:rPr sz="3200" spc="-149" dirty="0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2E5796"/>
                </a:solidFill>
                <a:latin typeface="Arial"/>
                <a:cs typeface="Arial"/>
              </a:rPr>
              <a:t>s</a:t>
            </a:r>
            <a:r>
              <a:rPr sz="3200" spc="14" dirty="0">
                <a:solidFill>
                  <a:srgbClr val="2E5796"/>
                </a:solidFill>
                <a:latin typeface="Arial"/>
                <a:cs typeface="Arial"/>
              </a:rPr>
              <a:t>po</a:t>
            </a:r>
            <a:r>
              <a:rPr sz="3200" spc="39" dirty="0">
                <a:solidFill>
                  <a:srgbClr val="2E5796"/>
                </a:solidFill>
                <a:latin typeface="Arial"/>
                <a:cs typeface="Arial"/>
              </a:rPr>
              <a:t>l</a:t>
            </a:r>
            <a:r>
              <a:rPr sz="3200" spc="14" dirty="0">
                <a:solidFill>
                  <a:srgbClr val="2E5796"/>
                </a:solidFill>
                <a:latin typeface="Arial"/>
                <a:cs typeface="Arial"/>
              </a:rPr>
              <a:t>oč</a:t>
            </a:r>
            <a:r>
              <a:rPr sz="3200" spc="-19" dirty="0">
                <a:solidFill>
                  <a:srgbClr val="2E5796"/>
                </a:solidFill>
                <a:latin typeface="Arial"/>
                <a:cs typeface="Arial"/>
              </a:rPr>
              <a:t>no</a:t>
            </a:r>
            <a:r>
              <a:rPr sz="3200" spc="14" dirty="0">
                <a:solidFill>
                  <a:srgbClr val="2E5796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2E5796"/>
                </a:solidFill>
                <a:latin typeface="Arial"/>
                <a:cs typeface="Arial"/>
              </a:rPr>
              <a:t>ť: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371" name="object 10"/>
          <p:cNvSpPr txBox="1">
            <a:spLocks noChangeArrowheads="1"/>
          </p:cNvSpPr>
          <p:nvPr/>
        </p:nvSpPr>
        <p:spPr bwMode="auto">
          <a:xfrm>
            <a:off x="1495425" y="2076450"/>
            <a:ext cx="61722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44525" indent="-457200" algn="just" eaLnBrk="1" hangingPunct="1">
              <a:lnSpc>
                <a:spcPts val="2938"/>
              </a:lnSpc>
              <a:spcBef>
                <a:spcPts val="150"/>
              </a:spcBef>
              <a:buFont typeface="Wingdings" pitchFamily="2" charset="2"/>
              <a:buChar char="ü"/>
            </a:pPr>
            <a:r>
              <a:rPr lang="sk-SK" altLang="sk-SK" sz="2800">
                <a:latin typeface="Arial" charset="0"/>
              </a:rPr>
              <a:t>vysokokvalifikovanými pedagógmi</a:t>
            </a:r>
          </a:p>
          <a:p>
            <a:pPr marL="644525" indent="-457200" algn="just" eaLnBrk="1" hangingPunct="1">
              <a:lnSpc>
                <a:spcPct val="96000"/>
              </a:lnSpc>
              <a:spcBef>
                <a:spcPts val="663"/>
              </a:spcBef>
              <a:buFont typeface="Wingdings" pitchFamily="2" charset="2"/>
              <a:buChar char="ü"/>
            </a:pPr>
            <a:r>
              <a:rPr lang="sk-SK" altLang="sk-SK" sz="2800">
                <a:latin typeface="Arial" charset="0"/>
              </a:rPr>
              <a:t>v moderne zariadených učebniach</a:t>
            </a:r>
          </a:p>
          <a:p>
            <a:pPr marL="644525" indent="-457200" algn="just" eaLnBrk="1" hangingPunct="1">
              <a:lnSpc>
                <a:spcPct val="96000"/>
              </a:lnSpc>
              <a:spcBef>
                <a:spcPts val="663"/>
              </a:spcBef>
              <a:buFont typeface="Wingdings" pitchFamily="2" charset="2"/>
              <a:buChar char="ü"/>
            </a:pPr>
            <a:r>
              <a:rPr lang="sk-SK" altLang="sk-SK" sz="2800">
                <a:latin typeface="Arial" charset="0"/>
              </a:rPr>
              <a:t>odbornou praxou na prevádzkach</a:t>
            </a:r>
          </a:p>
          <a:p>
            <a:pPr marL="644525" indent="-457200" algn="just" eaLnBrk="1" hangingPunct="1">
              <a:lnSpc>
                <a:spcPct val="96000"/>
              </a:lnSpc>
              <a:spcBef>
                <a:spcPts val="663"/>
              </a:spcBef>
              <a:buFont typeface="Wingdings" pitchFamily="2" charset="2"/>
              <a:buChar char="ü"/>
            </a:pPr>
            <a:r>
              <a:rPr lang="sk-SK" altLang="sk-SK" sz="2800">
                <a:latin typeface="Arial" charset="0"/>
              </a:rPr>
              <a:t>zaručenou prácou po skončení školy</a:t>
            </a:r>
          </a:p>
          <a:p>
            <a:pPr marL="644525" indent="-457200" algn="just" eaLnBrk="1" hangingPunct="1">
              <a:lnSpc>
                <a:spcPct val="96000"/>
              </a:lnSpc>
              <a:spcBef>
                <a:spcPts val="663"/>
              </a:spcBef>
              <a:buFont typeface="Wingdings" pitchFamily="2" charset="2"/>
              <a:buChar char="ü"/>
            </a:pPr>
            <a:r>
              <a:rPr lang="sk-SK" altLang="sk-SK" sz="2800">
                <a:latin typeface="Arial" charset="0"/>
              </a:rPr>
              <a:t>množstvami výletov a exkurzií</a:t>
            </a:r>
          </a:p>
          <a:p>
            <a:pPr marL="644525" indent="-457200" algn="just" eaLnBrk="1" hangingPunct="1">
              <a:lnSpc>
                <a:spcPct val="96000"/>
              </a:lnSpc>
              <a:spcBef>
                <a:spcPts val="663"/>
              </a:spcBef>
              <a:buFont typeface="Wingdings" pitchFamily="2" charset="2"/>
              <a:buChar char="ü"/>
            </a:pPr>
            <a:r>
              <a:rPr lang="sk-SK" altLang="sk-SK" sz="2800">
                <a:latin typeface="Arial" charset="0"/>
              </a:rPr>
              <a:t>výmennými pobytmi v zahraničí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6138" y="5688013"/>
            <a:ext cx="2363787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3335"/>
              </a:lnSpc>
              <a:spcBef>
                <a:spcPts val="166"/>
              </a:spcBef>
              <a:defRPr/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Č</a:t>
            </a:r>
            <a:r>
              <a:rPr sz="3200" b="1" spc="-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K Á M</a:t>
            </a:r>
            <a:r>
              <a:rPr sz="3200" b="1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73463" y="5688013"/>
            <a:ext cx="1916112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3335"/>
              </a:lnSpc>
              <a:spcBef>
                <a:spcPts val="166"/>
              </a:spcBef>
              <a:defRPr/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3200" b="1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200" b="1" spc="-2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Á</a:t>
            </a:r>
            <a:r>
              <a:rPr sz="3200" b="1" spc="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3200" b="1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15374" name="object 7"/>
          <p:cNvSpPr txBox="1">
            <a:spLocks noChangeArrowheads="1"/>
          </p:cNvSpPr>
          <p:nvPr/>
        </p:nvSpPr>
        <p:spPr bwMode="auto">
          <a:xfrm>
            <a:off x="5738813" y="5688013"/>
            <a:ext cx="652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3338"/>
              </a:lnSpc>
              <a:spcBef>
                <a:spcPts val="163"/>
              </a:spcBef>
            </a:pPr>
            <a:r>
              <a:rPr lang="sk-SK" altLang="sk-SK" sz="3200" b="1">
                <a:solidFill>
                  <a:srgbClr val="FF0000"/>
                </a:solidFill>
                <a:latin typeface="Arial" charset="0"/>
              </a:rPr>
              <a:t>NA</a:t>
            </a:r>
            <a:endParaRPr lang="sk-SK" altLang="sk-SK" sz="3200" b="1">
              <a:latin typeface="Arial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0513" y="5688013"/>
            <a:ext cx="717550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3335"/>
              </a:lnSpc>
              <a:spcBef>
                <a:spcPts val="166"/>
              </a:spcBef>
              <a:defRPr/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3200" b="1">
              <a:latin typeface="Arial"/>
              <a:cs typeface="Arial"/>
            </a:endParaRPr>
          </a:p>
        </p:txBody>
      </p:sp>
      <p:sp>
        <p:nvSpPr>
          <p:cNvPr id="15376" name="object 5"/>
          <p:cNvSpPr txBox="1">
            <a:spLocks noChangeArrowheads="1"/>
          </p:cNvSpPr>
          <p:nvPr/>
        </p:nvSpPr>
        <p:spPr bwMode="auto">
          <a:xfrm>
            <a:off x="7385050" y="5688013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3338"/>
              </a:lnSpc>
              <a:spcBef>
                <a:spcPts val="163"/>
              </a:spcBef>
            </a:pPr>
            <a:r>
              <a:rPr lang="sk-SK" altLang="sk-SK" sz="3200" b="1">
                <a:solidFill>
                  <a:srgbClr val="FF0000"/>
                </a:solidFill>
                <a:latin typeface="Arial" charset="0"/>
              </a:rPr>
              <a:t>B</a:t>
            </a:r>
            <a:endParaRPr lang="sk-SK" altLang="sk-SK" sz="3200" b="1">
              <a:latin typeface="Arial" charset="0"/>
            </a:endParaRPr>
          </a:p>
        </p:txBody>
      </p:sp>
      <p:sp>
        <p:nvSpPr>
          <p:cNvPr id="15377" name="object 4"/>
          <p:cNvSpPr txBox="1">
            <a:spLocks noChangeArrowheads="1"/>
          </p:cNvSpPr>
          <p:nvPr/>
        </p:nvSpPr>
        <p:spPr bwMode="auto">
          <a:xfrm>
            <a:off x="7769225" y="5688013"/>
            <a:ext cx="3571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3338"/>
              </a:lnSpc>
              <a:spcBef>
                <a:spcPts val="163"/>
              </a:spcBef>
            </a:pPr>
            <a:r>
              <a:rPr lang="sk-SK" altLang="sk-SK" sz="3200" b="1">
                <a:solidFill>
                  <a:srgbClr val="FF0000"/>
                </a:solidFill>
                <a:latin typeface="Arial" charset="0"/>
              </a:rPr>
              <a:t>A</a:t>
            </a:r>
            <a:endParaRPr lang="sk-SK" altLang="sk-SK" sz="3200" b="1">
              <a:latin typeface="Arial" charset="0"/>
            </a:endParaRPr>
          </a:p>
        </p:txBody>
      </p:sp>
      <p:sp>
        <p:nvSpPr>
          <p:cNvPr id="15378" name="object 3"/>
          <p:cNvSpPr txBox="1">
            <a:spLocks noChangeArrowheads="1"/>
          </p:cNvSpPr>
          <p:nvPr/>
        </p:nvSpPr>
        <p:spPr bwMode="auto">
          <a:xfrm>
            <a:off x="8153400" y="5688013"/>
            <a:ext cx="200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3338"/>
              </a:lnSpc>
              <a:spcBef>
                <a:spcPts val="163"/>
              </a:spcBef>
            </a:pPr>
            <a:r>
              <a:rPr lang="sk-SK" altLang="sk-SK" sz="3200" b="1">
                <a:solidFill>
                  <a:srgbClr val="FF0000"/>
                </a:solidFill>
                <a:latin typeface="Arial" charset="0"/>
              </a:rPr>
              <a:t>!</a:t>
            </a:r>
            <a:endParaRPr lang="sk-SK" altLang="sk-SK" sz="3200" b="1">
              <a:latin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24150" y="6465888"/>
            <a:ext cx="3662363" cy="17621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ct val="95825"/>
              </a:lnSpc>
              <a:defRPr/>
            </a:pPr>
            <a:r>
              <a:rPr sz="1150" spc="-14" dirty="0" err="1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ú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29" dirty="0" err="1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ná</a:t>
            </a:r>
            <a:r>
              <a:rPr sz="1150" spc="8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sk-SK" sz="1150" spc="9" dirty="0">
                <a:solidFill>
                  <a:srgbClr val="585858"/>
                </a:solidFill>
                <a:latin typeface="Times New Roman"/>
                <a:cs typeface="Times New Roman"/>
              </a:rPr>
              <a:t>spojená</a:t>
            </a:r>
            <a:r>
              <a:rPr sz="1150" spc="5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4" dirty="0">
                <a:solidFill>
                  <a:srgbClr val="585858"/>
                </a:solidFill>
                <a:latin typeface="Times New Roman"/>
                <a:cs typeface="Times New Roman"/>
              </a:rPr>
              <a:t>š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ko</a:t>
            </a:r>
            <a:r>
              <a:rPr sz="1150" spc="-19" dirty="0">
                <a:solidFill>
                  <a:srgbClr val="585858"/>
                </a:solidFill>
                <a:latin typeface="Times New Roman"/>
                <a:cs typeface="Times New Roman"/>
              </a:rPr>
              <a:t>l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a</a:t>
            </a:r>
            <a:r>
              <a:rPr sz="1150" spc="5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-12" dirty="0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spc="8" dirty="0">
                <a:solidFill>
                  <a:srgbClr val="585858"/>
                </a:solidFill>
                <a:latin typeface="Times New Roman"/>
                <a:cs typeface="Times New Roman"/>
              </a:rPr>
              <a:t>E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Z</a:t>
            </a:r>
            <a:r>
              <a:rPr sz="1150" spc="127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19" dirty="0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spc="4" dirty="0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29" dirty="0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spc="19" dirty="0">
                <a:solidFill>
                  <a:srgbClr val="585858"/>
                </a:solidFill>
                <a:latin typeface="Times New Roman"/>
                <a:cs typeface="Times New Roman"/>
              </a:rPr>
              <a:t>pa</a:t>
            </a:r>
            <a:r>
              <a:rPr sz="1150" spc="-9" dirty="0">
                <a:solidFill>
                  <a:srgbClr val="585858"/>
                </a:solidFill>
                <a:latin typeface="Times New Roman"/>
                <a:cs typeface="Times New Roman"/>
              </a:rPr>
              <a:t>c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hy</a:t>
            </a:r>
            <a:endParaRPr sz="1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Finančne podporujeme našich žiakov</a:t>
            </a:r>
            <a:endParaRPr lang="sk-SK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sz="4000" b="1" smtClean="0">
                <a:solidFill>
                  <a:schemeClr val="tx1"/>
                </a:solidFill>
              </a:rPr>
              <a:t>nové prospechové štipendiá</a:t>
            </a:r>
          </a:p>
          <a:p>
            <a:r>
              <a:rPr lang="sk-SK" altLang="sk-SK" sz="4000" b="1" smtClean="0">
                <a:solidFill>
                  <a:schemeClr val="tx1"/>
                </a:solidFill>
              </a:rPr>
              <a:t>sociálne štipendiá</a:t>
            </a:r>
          </a:p>
          <a:p>
            <a:r>
              <a:rPr lang="sk-SK" altLang="sk-SK" sz="4000" b="1" smtClean="0">
                <a:solidFill>
                  <a:schemeClr val="tx1"/>
                </a:solidFill>
              </a:rPr>
              <a:t>vreckové z odbornej praxe </a:t>
            </a:r>
          </a:p>
        </p:txBody>
      </p:sp>
      <p:pic>
        <p:nvPicPr>
          <p:cNvPr id="4100" name="Picture 4" descr="http://diepresse.com/images/uploads/2/3/4/1413684/stipendium_1370199296166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789363"/>
            <a:ext cx="4884738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/>
          <p:nvPr/>
        </p:nvSpPr>
        <p:spPr>
          <a:xfrm>
            <a:off x="2724150" y="6465888"/>
            <a:ext cx="3662363" cy="17621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ct val="95825"/>
              </a:lnSpc>
              <a:defRPr/>
            </a:pPr>
            <a:r>
              <a:rPr sz="1150" spc="-14" dirty="0" err="1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ú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29" dirty="0" err="1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ná</a:t>
            </a:r>
            <a:r>
              <a:rPr sz="1150" spc="8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sk-SK" sz="1150" spc="9" dirty="0">
                <a:solidFill>
                  <a:srgbClr val="585858"/>
                </a:solidFill>
                <a:latin typeface="Times New Roman"/>
                <a:cs typeface="Times New Roman"/>
              </a:rPr>
              <a:t>spojená 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š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ko</a:t>
            </a:r>
            <a:r>
              <a:rPr sz="1150" spc="-19" dirty="0" err="1">
                <a:solidFill>
                  <a:srgbClr val="585858"/>
                </a:solidFill>
                <a:latin typeface="Times New Roman"/>
                <a:cs typeface="Times New Roman"/>
              </a:rPr>
              <a:t>l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a</a:t>
            </a:r>
            <a:r>
              <a:rPr sz="1150" spc="5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-12" dirty="0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spc="8" dirty="0">
                <a:solidFill>
                  <a:srgbClr val="585858"/>
                </a:solidFill>
                <a:latin typeface="Times New Roman"/>
                <a:cs typeface="Times New Roman"/>
              </a:rPr>
              <a:t>E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Z</a:t>
            </a:r>
            <a:r>
              <a:rPr sz="1150" spc="127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19" dirty="0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spc="4" dirty="0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29" dirty="0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spc="19" dirty="0">
                <a:solidFill>
                  <a:srgbClr val="585858"/>
                </a:solidFill>
                <a:latin typeface="Times New Roman"/>
                <a:cs typeface="Times New Roman"/>
              </a:rPr>
              <a:t>pa</a:t>
            </a:r>
            <a:r>
              <a:rPr sz="1150" spc="-9" dirty="0">
                <a:solidFill>
                  <a:srgbClr val="585858"/>
                </a:solidFill>
                <a:latin typeface="Times New Roman"/>
                <a:cs typeface="Times New Roman"/>
              </a:rPr>
              <a:t>c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hy</a:t>
            </a:r>
            <a:endParaRPr sz="1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/>
              <a:t>Naše úspechy</a:t>
            </a:r>
            <a:endParaRPr lang="sk-SK" dirty="0"/>
          </a:p>
        </p:txBody>
      </p:sp>
      <p:pic>
        <p:nvPicPr>
          <p:cNvPr id="5123" name="Picture 3" descr="C:\Users\ucitel\AppData\Local\Microsoft\Windows\Temporary Internet Files\Content.IE5\7GL1GHET\2293239853_ddd6bc4ef4_z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00338" y="1990725"/>
            <a:ext cx="3597275" cy="3598863"/>
          </a:xfrm>
          <a:noFill/>
        </p:spPr>
      </p:pic>
      <p:sp>
        <p:nvSpPr>
          <p:cNvPr id="4" name="object 2"/>
          <p:cNvSpPr txBox="1"/>
          <p:nvPr/>
        </p:nvSpPr>
        <p:spPr>
          <a:xfrm>
            <a:off x="2724150" y="6465888"/>
            <a:ext cx="3662363" cy="17621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ct val="95825"/>
              </a:lnSpc>
              <a:defRPr/>
            </a:pPr>
            <a:r>
              <a:rPr sz="1150" spc="-14" dirty="0" err="1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ú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29" dirty="0" err="1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ná</a:t>
            </a:r>
            <a:r>
              <a:rPr sz="1150" spc="8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sk-SK" sz="1150" spc="9" dirty="0">
                <a:solidFill>
                  <a:srgbClr val="585858"/>
                </a:solidFill>
                <a:latin typeface="Times New Roman"/>
                <a:cs typeface="Times New Roman"/>
              </a:rPr>
              <a:t>spojená 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š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ko</a:t>
            </a:r>
            <a:r>
              <a:rPr sz="1150" spc="-19" dirty="0" err="1">
                <a:solidFill>
                  <a:srgbClr val="585858"/>
                </a:solidFill>
                <a:latin typeface="Times New Roman"/>
                <a:cs typeface="Times New Roman"/>
              </a:rPr>
              <a:t>l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a</a:t>
            </a:r>
            <a:r>
              <a:rPr sz="1150" spc="5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-12" dirty="0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spc="8" dirty="0">
                <a:solidFill>
                  <a:srgbClr val="585858"/>
                </a:solidFill>
                <a:latin typeface="Times New Roman"/>
                <a:cs typeface="Times New Roman"/>
              </a:rPr>
              <a:t>E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Z</a:t>
            </a:r>
            <a:r>
              <a:rPr sz="1150" spc="127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19" dirty="0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spc="4" dirty="0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29" dirty="0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spc="19" dirty="0">
                <a:solidFill>
                  <a:srgbClr val="585858"/>
                </a:solidFill>
                <a:latin typeface="Times New Roman"/>
                <a:cs typeface="Times New Roman"/>
              </a:rPr>
              <a:t>pa</a:t>
            </a:r>
            <a:r>
              <a:rPr sz="1150" spc="-9" dirty="0">
                <a:solidFill>
                  <a:srgbClr val="585858"/>
                </a:solidFill>
                <a:latin typeface="Times New Roman"/>
                <a:cs typeface="Times New Roman"/>
              </a:rPr>
              <a:t>c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hy</a:t>
            </a:r>
            <a:endParaRPr sz="1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875"/>
            <a:ext cx="9540875" cy="809625"/>
          </a:xfrm>
        </p:spPr>
        <p:txBody>
          <a:bodyPr/>
          <a:lstStyle/>
          <a:p>
            <a:pPr eaLnBrk="1" hangingPunct="1">
              <a:defRPr/>
            </a:pPr>
            <a:r>
              <a:rPr lang="sk-SK" sz="3600" dirty="0" smtClean="0"/>
              <a:t>Silná ruka </a:t>
            </a:r>
            <a:r>
              <a:rPr lang="sk-SK" sz="3600" smtClean="0"/>
              <a:t>stredoškolákov </a:t>
            </a:r>
            <a:endParaRPr lang="sk-SK" sz="3600" dirty="0"/>
          </a:p>
        </p:txBody>
      </p:sp>
      <p:pic>
        <p:nvPicPr>
          <p:cNvPr id="6147" name="Picture 6" descr="http://www.ssoskromp.edu.sk/foto1516/sruka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92150"/>
            <a:ext cx="7451725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BlokTextu 2"/>
          <p:cNvSpPr txBox="1">
            <a:spLocks noChangeArrowheads="1"/>
          </p:cNvSpPr>
          <p:nvPr/>
        </p:nvSpPr>
        <p:spPr bwMode="auto">
          <a:xfrm>
            <a:off x="395288" y="4886325"/>
            <a:ext cx="83534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altLang="sk-SK" sz="2000"/>
              <a:t>Reprezentácia: Jaroslav Šumák, Andrej Rímsky, Marcel Matz, Martin Horváth, Jozef Maras, Martin Uličný</a:t>
            </a:r>
          </a:p>
          <a:p>
            <a:pPr eaLnBrk="1" hangingPunct="1"/>
            <a:endParaRPr lang="sk-SK" altLang="sk-SK" sz="2000"/>
          </a:p>
          <a:p>
            <a:pPr eaLnBrk="1" hangingPunct="1"/>
            <a:endParaRPr lang="sk-SK" altLang="sk-SK" sz="2000"/>
          </a:p>
          <a:p>
            <a:pPr eaLnBrk="1" hangingPunct="1"/>
            <a:r>
              <a:rPr lang="sk-SK" altLang="sk-SK" sz="2000"/>
              <a:t>Ocenenie: </a:t>
            </a:r>
            <a:r>
              <a:rPr lang="sk-SK" altLang="sk-SK" sz="2000" b="1"/>
              <a:t>1. miesto na krajskom kole – Martin Horváth (IV. CM)</a:t>
            </a:r>
          </a:p>
        </p:txBody>
      </p:sp>
      <p:sp>
        <p:nvSpPr>
          <p:cNvPr id="5" name="object 2"/>
          <p:cNvSpPr txBox="1"/>
          <p:nvPr/>
        </p:nvSpPr>
        <p:spPr>
          <a:xfrm>
            <a:off x="2724150" y="6465888"/>
            <a:ext cx="3662363" cy="17621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ct val="95825"/>
              </a:lnSpc>
              <a:defRPr/>
            </a:pPr>
            <a:r>
              <a:rPr sz="1150" spc="-14" dirty="0" err="1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ú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29" dirty="0" err="1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ná</a:t>
            </a:r>
            <a:r>
              <a:rPr sz="1150" spc="8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sk-SK" sz="1150" spc="9" dirty="0">
                <a:solidFill>
                  <a:srgbClr val="585858"/>
                </a:solidFill>
                <a:latin typeface="Times New Roman"/>
                <a:cs typeface="Times New Roman"/>
              </a:rPr>
              <a:t>spojená 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š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ko</a:t>
            </a:r>
            <a:r>
              <a:rPr sz="1150" spc="-19" dirty="0" err="1">
                <a:solidFill>
                  <a:srgbClr val="585858"/>
                </a:solidFill>
                <a:latin typeface="Times New Roman"/>
                <a:cs typeface="Times New Roman"/>
              </a:rPr>
              <a:t>l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a</a:t>
            </a:r>
            <a:r>
              <a:rPr sz="1150" spc="5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-12" dirty="0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spc="8" dirty="0">
                <a:solidFill>
                  <a:srgbClr val="585858"/>
                </a:solidFill>
                <a:latin typeface="Times New Roman"/>
                <a:cs typeface="Times New Roman"/>
              </a:rPr>
              <a:t>E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Z</a:t>
            </a:r>
            <a:r>
              <a:rPr sz="1150" spc="127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19" dirty="0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spc="4" dirty="0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29" dirty="0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spc="19" dirty="0">
                <a:solidFill>
                  <a:srgbClr val="585858"/>
                </a:solidFill>
                <a:latin typeface="Times New Roman"/>
                <a:cs typeface="Times New Roman"/>
              </a:rPr>
              <a:t>pa</a:t>
            </a:r>
            <a:r>
              <a:rPr sz="1150" spc="-9" dirty="0">
                <a:solidFill>
                  <a:srgbClr val="585858"/>
                </a:solidFill>
                <a:latin typeface="Times New Roman"/>
                <a:cs typeface="Times New Roman"/>
              </a:rPr>
              <a:t>c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hy</a:t>
            </a:r>
            <a:endParaRPr sz="1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 bwMode="auto">
          <a:xfrm>
            <a:off x="0" y="592138"/>
            <a:ext cx="9432925" cy="1600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k-SK" altLang="sk-SK" sz="3200" b="1" smtClean="0">
                <a:effectLst/>
              </a:rPr>
              <a:t>X. ročník celoslovenskej súťaže odborných vedomostí a praktických zručností žiakov stredných odborných škôl</a:t>
            </a:r>
          </a:p>
        </p:txBody>
      </p:sp>
      <p:pic>
        <p:nvPicPr>
          <p:cNvPr id="7171" name="Picture 6" descr="http://www.ssoskromp.edu.sk/foto1415/nizna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192338"/>
            <a:ext cx="6096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88" y="765175"/>
            <a:ext cx="9540876" cy="1600200"/>
          </a:xfrm>
        </p:spPr>
        <p:txBody>
          <a:bodyPr/>
          <a:lstStyle/>
          <a:p>
            <a:pPr eaLnBrk="1" hangingPunct="1">
              <a:defRPr/>
            </a:pPr>
            <a:r>
              <a:rPr lang="sk-SK" sz="3600" dirty="0" smtClean="0"/>
              <a:t>2. – 3. 12. 2014 </a:t>
            </a:r>
            <a:br>
              <a:rPr lang="sk-SK" sz="3600" dirty="0" smtClean="0"/>
            </a:br>
            <a:r>
              <a:rPr lang="sk-SK" sz="3600" dirty="0" smtClean="0"/>
              <a:t>Adam Zahradník a Gabriel Bukóci</a:t>
            </a:r>
            <a:br>
              <a:rPr lang="sk-SK" sz="3600" dirty="0" smtClean="0"/>
            </a:br>
            <a:r>
              <a:rPr lang="sk-SK" sz="3600" dirty="0" smtClean="0"/>
              <a:t>3. miesto</a:t>
            </a:r>
            <a:endParaRPr lang="sk-SK" sz="3600" dirty="0"/>
          </a:p>
        </p:txBody>
      </p:sp>
      <p:pic>
        <p:nvPicPr>
          <p:cNvPr id="8195" name="Picture 2" descr="http://www.ssoskromp.edu.sk/foto1415/nizna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2492375"/>
            <a:ext cx="409416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http://www.ssoskromp.edu.sk/foto1415/nizna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3" y="3213100"/>
            <a:ext cx="43561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/>
          <p:nvPr/>
        </p:nvSpPr>
        <p:spPr>
          <a:xfrm>
            <a:off x="2724150" y="6492875"/>
            <a:ext cx="3662363" cy="176213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ct val="95825"/>
              </a:lnSpc>
              <a:defRPr/>
            </a:pPr>
            <a:r>
              <a:rPr sz="1150" spc="-14" dirty="0" err="1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ú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29" dirty="0" err="1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ná</a:t>
            </a:r>
            <a:r>
              <a:rPr sz="1150" spc="8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sk-SK" sz="1150" spc="9" dirty="0">
                <a:solidFill>
                  <a:srgbClr val="585858"/>
                </a:solidFill>
                <a:latin typeface="Times New Roman"/>
                <a:cs typeface="Times New Roman"/>
              </a:rPr>
              <a:t>spojená 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š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ko</a:t>
            </a:r>
            <a:r>
              <a:rPr sz="1150" spc="-19" dirty="0" err="1">
                <a:solidFill>
                  <a:srgbClr val="585858"/>
                </a:solidFill>
                <a:latin typeface="Times New Roman"/>
                <a:cs typeface="Times New Roman"/>
              </a:rPr>
              <a:t>l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a</a:t>
            </a:r>
            <a:r>
              <a:rPr sz="1150" spc="5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-12" dirty="0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spc="8" dirty="0">
                <a:solidFill>
                  <a:srgbClr val="585858"/>
                </a:solidFill>
                <a:latin typeface="Times New Roman"/>
                <a:cs typeface="Times New Roman"/>
              </a:rPr>
              <a:t>E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Z</a:t>
            </a:r>
            <a:r>
              <a:rPr sz="1150" spc="127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19" dirty="0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spc="4" dirty="0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29" dirty="0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spc="19" dirty="0">
                <a:solidFill>
                  <a:srgbClr val="585858"/>
                </a:solidFill>
                <a:latin typeface="Times New Roman"/>
                <a:cs typeface="Times New Roman"/>
              </a:rPr>
              <a:t>pa</a:t>
            </a:r>
            <a:r>
              <a:rPr sz="1150" spc="-9" dirty="0">
                <a:solidFill>
                  <a:srgbClr val="585858"/>
                </a:solidFill>
                <a:latin typeface="Times New Roman"/>
                <a:cs typeface="Times New Roman"/>
              </a:rPr>
              <a:t>c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hy</a:t>
            </a:r>
            <a:endParaRPr sz="1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sk-SK" sz="4000" b="1" dirty="0">
                <a:effectLst/>
              </a:rPr>
              <a:t>Zenit v elektronike - krajské kolo</a:t>
            </a:r>
            <a:br>
              <a:rPr lang="sk-SK" sz="4000" b="1" dirty="0">
                <a:effectLst/>
              </a:rPr>
            </a:br>
            <a:endParaRPr lang="sk-SK" sz="4000" dirty="0"/>
          </a:p>
        </p:txBody>
      </p:sp>
      <p:pic>
        <p:nvPicPr>
          <p:cNvPr id="9219" name="Picture 2" descr="http://www.ssoskromp.edu.sk/foto1415/zenit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565400"/>
            <a:ext cx="65278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BlokTextu 3"/>
          <p:cNvSpPr txBox="1">
            <a:spLocks noChangeArrowheads="1"/>
          </p:cNvSpPr>
          <p:nvPr/>
        </p:nvSpPr>
        <p:spPr bwMode="auto">
          <a:xfrm>
            <a:off x="1476375" y="1052513"/>
            <a:ext cx="676751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altLang="sk-SK" sz="2400"/>
              <a:t>4. novembra 2014</a:t>
            </a:r>
          </a:p>
          <a:p>
            <a:pPr eaLnBrk="1" hangingPunct="1"/>
            <a:endParaRPr lang="sk-SK" altLang="sk-SK" sz="2400"/>
          </a:p>
          <a:p>
            <a:pPr eaLnBrk="1" hangingPunct="1"/>
            <a:r>
              <a:rPr lang="sk-SK" altLang="sk-SK" sz="2800" b="1"/>
              <a:t>František Kuraj (II. CM) 3. miesto</a:t>
            </a:r>
          </a:p>
        </p:txBody>
      </p:sp>
      <p:sp>
        <p:nvSpPr>
          <p:cNvPr id="5" name="object 2"/>
          <p:cNvSpPr txBox="1"/>
          <p:nvPr/>
        </p:nvSpPr>
        <p:spPr>
          <a:xfrm>
            <a:off x="2724150" y="6465888"/>
            <a:ext cx="3662363" cy="17621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ct val="95825"/>
              </a:lnSpc>
              <a:defRPr/>
            </a:pPr>
            <a:r>
              <a:rPr sz="1150" spc="-14" dirty="0" err="1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ú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29" dirty="0" err="1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ná</a:t>
            </a:r>
            <a:r>
              <a:rPr sz="1150" spc="8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sk-SK" sz="1150" spc="9" dirty="0">
                <a:solidFill>
                  <a:srgbClr val="585858"/>
                </a:solidFill>
                <a:latin typeface="Times New Roman"/>
                <a:cs typeface="Times New Roman"/>
              </a:rPr>
              <a:t>spojená 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š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ko</a:t>
            </a:r>
            <a:r>
              <a:rPr sz="1150" spc="-19" dirty="0" err="1">
                <a:solidFill>
                  <a:srgbClr val="585858"/>
                </a:solidFill>
                <a:latin typeface="Times New Roman"/>
                <a:cs typeface="Times New Roman"/>
              </a:rPr>
              <a:t>l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a</a:t>
            </a:r>
            <a:r>
              <a:rPr sz="1150" spc="5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-12" dirty="0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spc="8" dirty="0">
                <a:solidFill>
                  <a:srgbClr val="585858"/>
                </a:solidFill>
                <a:latin typeface="Times New Roman"/>
                <a:cs typeface="Times New Roman"/>
              </a:rPr>
              <a:t>E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Z</a:t>
            </a:r>
            <a:r>
              <a:rPr sz="1150" spc="127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19" dirty="0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spc="4" dirty="0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29" dirty="0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spc="19" dirty="0">
                <a:solidFill>
                  <a:srgbClr val="585858"/>
                </a:solidFill>
                <a:latin typeface="Times New Roman"/>
                <a:cs typeface="Times New Roman"/>
              </a:rPr>
              <a:t>pa</a:t>
            </a:r>
            <a:r>
              <a:rPr sz="1150" spc="-9" dirty="0">
                <a:solidFill>
                  <a:srgbClr val="585858"/>
                </a:solidFill>
                <a:latin typeface="Times New Roman"/>
                <a:cs typeface="Times New Roman"/>
              </a:rPr>
              <a:t>c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hy</a:t>
            </a:r>
            <a:endParaRPr sz="1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7950" y="0"/>
            <a:ext cx="9251950" cy="16002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smtClean="0"/>
              <a:t>Možnosti štúdia </a:t>
            </a:r>
            <a:br>
              <a:rPr lang="sk-SK" dirty="0" smtClean="0"/>
            </a:br>
            <a:r>
              <a:rPr lang="sk-SK" dirty="0" smtClean="0"/>
              <a:t>v školskom roku 2016/2017</a:t>
            </a:r>
            <a:endParaRPr lang="sk-SK" dirty="0"/>
          </a:p>
        </p:txBody>
      </p:sp>
      <p:sp>
        <p:nvSpPr>
          <p:cNvPr id="10243" name="object 12"/>
          <p:cNvSpPr>
            <a:spLocks noChangeArrowheads="1"/>
          </p:cNvSpPr>
          <p:nvPr/>
        </p:nvSpPr>
        <p:spPr bwMode="auto">
          <a:xfrm>
            <a:off x="468313" y="1700213"/>
            <a:ext cx="8207375" cy="47529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sk-SK" altLang="sk-SK"/>
          </a:p>
        </p:txBody>
      </p:sp>
      <p:sp>
        <p:nvSpPr>
          <p:cNvPr id="5" name="object 2"/>
          <p:cNvSpPr txBox="1"/>
          <p:nvPr/>
        </p:nvSpPr>
        <p:spPr>
          <a:xfrm>
            <a:off x="2724150" y="6465888"/>
            <a:ext cx="3662363" cy="17621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ct val="95825"/>
              </a:lnSpc>
              <a:defRPr/>
            </a:pPr>
            <a:r>
              <a:rPr sz="1150" spc="-14" dirty="0" err="1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ú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29" dirty="0" err="1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ná</a:t>
            </a:r>
            <a:r>
              <a:rPr sz="1150" spc="8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sk-SK" sz="1150" spc="9" dirty="0">
                <a:solidFill>
                  <a:srgbClr val="585858"/>
                </a:solidFill>
                <a:latin typeface="Times New Roman"/>
                <a:cs typeface="Times New Roman"/>
              </a:rPr>
              <a:t>spojená 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š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ko</a:t>
            </a:r>
            <a:r>
              <a:rPr sz="1150" spc="-19" dirty="0" err="1">
                <a:solidFill>
                  <a:srgbClr val="585858"/>
                </a:solidFill>
                <a:latin typeface="Times New Roman"/>
                <a:cs typeface="Times New Roman"/>
              </a:rPr>
              <a:t>l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a</a:t>
            </a:r>
            <a:r>
              <a:rPr sz="1150" spc="5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-12" dirty="0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spc="8" dirty="0">
                <a:solidFill>
                  <a:srgbClr val="585858"/>
                </a:solidFill>
                <a:latin typeface="Times New Roman"/>
                <a:cs typeface="Times New Roman"/>
              </a:rPr>
              <a:t>E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Z</a:t>
            </a:r>
            <a:r>
              <a:rPr sz="1150" spc="127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19" dirty="0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spc="4" dirty="0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29" dirty="0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spc="19" dirty="0">
                <a:solidFill>
                  <a:srgbClr val="585858"/>
                </a:solidFill>
                <a:latin typeface="Times New Roman"/>
                <a:cs typeface="Times New Roman"/>
              </a:rPr>
              <a:t>pa</a:t>
            </a:r>
            <a:r>
              <a:rPr sz="1150" spc="-9" dirty="0">
                <a:solidFill>
                  <a:srgbClr val="585858"/>
                </a:solidFill>
                <a:latin typeface="Times New Roman"/>
                <a:cs typeface="Times New Roman"/>
              </a:rPr>
              <a:t>c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hy</a:t>
            </a:r>
            <a:endParaRPr sz="1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18"/>
          <p:cNvSpPr>
            <a:spLocks/>
          </p:cNvSpPr>
          <p:nvPr/>
        </p:nvSpPr>
        <p:spPr bwMode="auto">
          <a:xfrm>
            <a:off x="8458200" y="6499225"/>
            <a:ext cx="84138" cy="85725"/>
          </a:xfrm>
          <a:custGeom>
            <a:avLst/>
            <a:gdLst>
              <a:gd name="T0" fmla="*/ 0 w 84708"/>
              <a:gd name="T1" fmla="*/ 43824 h 84772"/>
              <a:gd name="T2" fmla="*/ 1230 w 84708"/>
              <a:gd name="T3" fmla="*/ 54469 h 84772"/>
              <a:gd name="T4" fmla="*/ 6676 w 84708"/>
              <a:gd name="T5" fmla="*/ 67698 h 84772"/>
              <a:gd name="T6" fmla="*/ 15736 w 84708"/>
              <a:gd name="T7" fmla="*/ 78215 h 84772"/>
              <a:gd name="T8" fmla="*/ 27596 w 84708"/>
              <a:gd name="T9" fmla="*/ 85158 h 84772"/>
              <a:gd name="T10" fmla="*/ 41441 w 84708"/>
              <a:gd name="T11" fmla="*/ 87664 h 84772"/>
              <a:gd name="T12" fmla="*/ 51639 w 84708"/>
              <a:gd name="T13" fmla="*/ 86340 h 84772"/>
              <a:gd name="T14" fmla="*/ 64161 w 84708"/>
              <a:gd name="T15" fmla="*/ 80561 h 84772"/>
              <a:gd name="T16" fmla="*/ 74099 w 84708"/>
              <a:gd name="T17" fmla="*/ 70976 h 84772"/>
              <a:gd name="T18" fmla="*/ 80649 w 84708"/>
              <a:gd name="T19" fmla="*/ 58444 h 84772"/>
              <a:gd name="T20" fmla="*/ 83010 w 84708"/>
              <a:gd name="T21" fmla="*/ 43824 h 84772"/>
              <a:gd name="T22" fmla="*/ 81762 w 84708"/>
              <a:gd name="T23" fmla="*/ 33105 h 84772"/>
              <a:gd name="T24" fmla="*/ 76297 w 84708"/>
              <a:gd name="T25" fmla="*/ 19907 h 84772"/>
              <a:gd name="T26" fmla="*/ 67221 w 84708"/>
              <a:gd name="T27" fmla="*/ 9419 h 84772"/>
              <a:gd name="T28" fmla="*/ 55336 w 84708"/>
              <a:gd name="T29" fmla="*/ 2497 h 84772"/>
              <a:gd name="T30" fmla="*/ 41441 w 84708"/>
              <a:gd name="T31" fmla="*/ 0 h 84772"/>
              <a:gd name="T32" fmla="*/ 31383 w 84708"/>
              <a:gd name="T33" fmla="*/ 1298 h 84772"/>
              <a:gd name="T34" fmla="*/ 18871 w 84708"/>
              <a:gd name="T35" fmla="*/ 7060 h 84772"/>
              <a:gd name="T36" fmla="*/ 8929 w 84708"/>
              <a:gd name="T37" fmla="*/ 16642 h 84772"/>
              <a:gd name="T38" fmla="*/ 2368 w 84708"/>
              <a:gd name="T39" fmla="*/ 29184 h 84772"/>
              <a:gd name="T40" fmla="*/ 0 w 84708"/>
              <a:gd name="T41" fmla="*/ 43824 h 847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708" h="84772">
                <a:moveTo>
                  <a:pt x="0" y="42379"/>
                </a:moveTo>
                <a:lnTo>
                  <a:pt x="1254" y="52672"/>
                </a:lnTo>
                <a:lnTo>
                  <a:pt x="6813" y="65465"/>
                </a:lnTo>
                <a:lnTo>
                  <a:pt x="16058" y="75635"/>
                </a:lnTo>
                <a:lnTo>
                  <a:pt x="28160" y="82349"/>
                </a:lnTo>
                <a:lnTo>
                  <a:pt x="42290" y="84772"/>
                </a:lnTo>
                <a:lnTo>
                  <a:pt x="52696" y="83492"/>
                </a:lnTo>
                <a:lnTo>
                  <a:pt x="65475" y="77903"/>
                </a:lnTo>
                <a:lnTo>
                  <a:pt x="75615" y="68635"/>
                </a:lnTo>
                <a:lnTo>
                  <a:pt x="82299" y="56517"/>
                </a:lnTo>
                <a:lnTo>
                  <a:pt x="84708" y="42379"/>
                </a:lnTo>
                <a:lnTo>
                  <a:pt x="83435" y="32013"/>
                </a:lnTo>
                <a:lnTo>
                  <a:pt x="77858" y="19251"/>
                </a:lnTo>
                <a:lnTo>
                  <a:pt x="68596" y="9108"/>
                </a:lnTo>
                <a:lnTo>
                  <a:pt x="56468" y="2415"/>
                </a:lnTo>
                <a:lnTo>
                  <a:pt x="42290" y="0"/>
                </a:lnTo>
                <a:lnTo>
                  <a:pt x="32025" y="1256"/>
                </a:lnTo>
                <a:lnTo>
                  <a:pt x="19258" y="6827"/>
                </a:lnTo>
                <a:lnTo>
                  <a:pt x="9111" y="16093"/>
                </a:lnTo>
                <a:lnTo>
                  <a:pt x="2416" y="28222"/>
                </a:lnTo>
                <a:lnTo>
                  <a:pt x="0" y="42379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11267" name="object 19"/>
          <p:cNvSpPr>
            <a:spLocks/>
          </p:cNvSpPr>
          <p:nvPr/>
        </p:nvSpPr>
        <p:spPr bwMode="auto">
          <a:xfrm>
            <a:off x="569913" y="6499225"/>
            <a:ext cx="84137" cy="85725"/>
          </a:xfrm>
          <a:custGeom>
            <a:avLst/>
            <a:gdLst>
              <a:gd name="T0" fmla="*/ 0 w 84759"/>
              <a:gd name="T1" fmla="*/ 43824 h 84772"/>
              <a:gd name="T2" fmla="*/ 1245 w 84759"/>
              <a:gd name="T3" fmla="*/ 54528 h 84772"/>
              <a:gd name="T4" fmla="*/ 6704 w 84759"/>
              <a:gd name="T5" fmla="*/ 67735 h 84772"/>
              <a:gd name="T6" fmla="*/ 15767 w 84759"/>
              <a:gd name="T7" fmla="*/ 78233 h 84772"/>
              <a:gd name="T8" fmla="*/ 27621 w 84759"/>
              <a:gd name="T9" fmla="*/ 85163 h 84772"/>
              <a:gd name="T10" fmla="*/ 41453 w 84759"/>
              <a:gd name="T11" fmla="*/ 87664 h 84772"/>
              <a:gd name="T12" fmla="*/ 51577 w 84759"/>
              <a:gd name="T13" fmla="*/ 86346 h 84772"/>
              <a:gd name="T14" fmla="*/ 64066 w 84759"/>
              <a:gd name="T15" fmla="*/ 80571 h 84772"/>
              <a:gd name="T16" fmla="*/ 73992 w 84759"/>
              <a:gd name="T17" fmla="*/ 70985 h 84772"/>
              <a:gd name="T18" fmla="*/ 80544 w 84759"/>
              <a:gd name="T19" fmla="*/ 58451 h 84772"/>
              <a:gd name="T20" fmla="*/ 82907 w 84759"/>
              <a:gd name="T21" fmla="*/ 43824 h 84772"/>
              <a:gd name="T22" fmla="*/ 81664 w 84759"/>
              <a:gd name="T23" fmla="*/ 33130 h 84772"/>
              <a:gd name="T24" fmla="*/ 76205 w 84759"/>
              <a:gd name="T25" fmla="*/ 19923 h 84772"/>
              <a:gd name="T26" fmla="*/ 67143 w 84759"/>
              <a:gd name="T27" fmla="*/ 9427 h 84772"/>
              <a:gd name="T28" fmla="*/ 55287 w 84759"/>
              <a:gd name="T29" fmla="*/ 2499 h 84772"/>
              <a:gd name="T30" fmla="*/ 41453 w 84759"/>
              <a:gd name="T31" fmla="*/ 0 h 84772"/>
              <a:gd name="T32" fmla="*/ 31338 w 84759"/>
              <a:gd name="T33" fmla="*/ 1313 h 84772"/>
              <a:gd name="T34" fmla="*/ 18846 w 84759"/>
              <a:gd name="T35" fmla="*/ 7085 h 84772"/>
              <a:gd name="T36" fmla="*/ 8917 w 84759"/>
              <a:gd name="T37" fmla="*/ 16665 h 84772"/>
              <a:gd name="T38" fmla="*/ 2364 w 84759"/>
              <a:gd name="T39" fmla="*/ 29199 h 84772"/>
              <a:gd name="T40" fmla="*/ 0 w 84759"/>
              <a:gd name="T41" fmla="*/ 43824 h 847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759" h="84772">
                <a:moveTo>
                  <a:pt x="0" y="42379"/>
                </a:moveTo>
                <a:lnTo>
                  <a:pt x="1272" y="52730"/>
                </a:lnTo>
                <a:lnTo>
                  <a:pt x="6854" y="65501"/>
                </a:lnTo>
                <a:lnTo>
                  <a:pt x="16119" y="75653"/>
                </a:lnTo>
                <a:lnTo>
                  <a:pt x="28238" y="82354"/>
                </a:lnTo>
                <a:lnTo>
                  <a:pt x="42379" y="84772"/>
                </a:lnTo>
                <a:lnTo>
                  <a:pt x="52729" y="83498"/>
                </a:lnTo>
                <a:lnTo>
                  <a:pt x="65498" y="77913"/>
                </a:lnTo>
                <a:lnTo>
                  <a:pt x="75645" y="68644"/>
                </a:lnTo>
                <a:lnTo>
                  <a:pt x="82343" y="56523"/>
                </a:lnTo>
                <a:lnTo>
                  <a:pt x="84759" y="42379"/>
                </a:lnTo>
                <a:lnTo>
                  <a:pt x="83489" y="32038"/>
                </a:lnTo>
                <a:lnTo>
                  <a:pt x="77908" y="19266"/>
                </a:lnTo>
                <a:lnTo>
                  <a:pt x="68643" y="9116"/>
                </a:lnTo>
                <a:lnTo>
                  <a:pt x="56523" y="2417"/>
                </a:lnTo>
                <a:lnTo>
                  <a:pt x="42379" y="0"/>
                </a:lnTo>
                <a:lnTo>
                  <a:pt x="32038" y="1270"/>
                </a:lnTo>
                <a:lnTo>
                  <a:pt x="19266" y="6851"/>
                </a:lnTo>
                <a:lnTo>
                  <a:pt x="9116" y="16116"/>
                </a:lnTo>
                <a:lnTo>
                  <a:pt x="2417" y="28236"/>
                </a:lnTo>
                <a:lnTo>
                  <a:pt x="0" y="42379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11268" name="object 16"/>
          <p:cNvSpPr txBox="1">
            <a:spLocks noChangeArrowheads="1"/>
          </p:cNvSpPr>
          <p:nvPr/>
        </p:nvSpPr>
        <p:spPr bwMode="auto">
          <a:xfrm>
            <a:off x="636588" y="430213"/>
            <a:ext cx="7893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ts val="3338"/>
              </a:lnSpc>
              <a:spcBef>
                <a:spcPts val="163"/>
              </a:spcBef>
            </a:pPr>
            <a:r>
              <a:rPr lang="sk-SK" altLang="sk-SK" sz="6000">
                <a:latin typeface="Arial" charset="0"/>
              </a:rPr>
              <a:t>NOVINKA</a:t>
            </a:r>
          </a:p>
          <a:p>
            <a:pPr algn="ctr" eaLnBrk="1" hangingPunct="1">
              <a:lnSpc>
                <a:spcPct val="96000"/>
              </a:lnSpc>
              <a:spcBef>
                <a:spcPts val="513"/>
              </a:spcBef>
            </a:pPr>
            <a:r>
              <a:rPr lang="sk-SK" altLang="sk-SK" sz="4800">
                <a:solidFill>
                  <a:srgbClr val="FF0000"/>
                </a:solidFill>
                <a:latin typeface="Arial" charset="0"/>
              </a:rPr>
              <a:t>3-ročný učebný odbor</a:t>
            </a:r>
            <a:endParaRPr lang="sk-SK" altLang="sk-SK" sz="4800">
              <a:latin typeface="Arial" charset="0"/>
            </a:endParaRPr>
          </a:p>
        </p:txBody>
      </p:sp>
      <p:sp>
        <p:nvSpPr>
          <p:cNvPr id="11269" name="object 15"/>
          <p:cNvSpPr txBox="1">
            <a:spLocks noChangeArrowheads="1"/>
          </p:cNvSpPr>
          <p:nvPr/>
        </p:nvSpPr>
        <p:spPr bwMode="auto">
          <a:xfrm>
            <a:off x="879475" y="1722438"/>
            <a:ext cx="778351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5475"/>
              </a:lnSpc>
              <a:spcBef>
                <a:spcPts val="438"/>
              </a:spcBef>
            </a:pPr>
            <a:r>
              <a:rPr lang="sk-SK" altLang="sk-SK" sz="6000">
                <a:solidFill>
                  <a:srgbClr val="496717"/>
                </a:solidFill>
                <a:latin typeface="Arial" charset="0"/>
              </a:rPr>
              <a:t>KADERNÍK</a:t>
            </a:r>
            <a:endParaRPr lang="sk-SK" altLang="sk-SK" sz="6000">
              <a:latin typeface="Arial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6575" y="1895475"/>
            <a:ext cx="234950" cy="249238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1900"/>
              </a:lnSpc>
              <a:spcBef>
                <a:spcPts val="95"/>
              </a:spcBef>
              <a:defRPr/>
            </a:pPr>
            <a:r>
              <a:rPr sz="1750" dirty="0">
                <a:solidFill>
                  <a:srgbClr val="496717"/>
                </a:solidFill>
                <a:latin typeface="Wingdings"/>
                <a:cs typeface="Wingdings"/>
              </a:rPr>
              <a:t>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11271" name="object 10"/>
          <p:cNvSpPr txBox="1">
            <a:spLocks noChangeArrowheads="1"/>
          </p:cNvSpPr>
          <p:nvPr/>
        </p:nvSpPr>
        <p:spPr bwMode="auto">
          <a:xfrm>
            <a:off x="879475" y="3194050"/>
            <a:ext cx="65738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3625"/>
              </a:lnSpc>
              <a:spcBef>
                <a:spcPts val="175"/>
              </a:spcBef>
            </a:pPr>
            <a:endParaRPr lang="sk-SK" altLang="sk-SK" sz="3500">
              <a:latin typeface="Arial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7188" y="5464175"/>
            <a:ext cx="4838700" cy="373063"/>
          </a:xfrm>
          <a:prstGeom prst="rect">
            <a:avLst/>
          </a:prstGeom>
        </p:spPr>
        <p:txBody>
          <a:bodyPr lIns="0" tIns="0" rIns="0" bIns="0"/>
          <a:lstStyle/>
          <a:p>
            <a:pPr eaLnBrk="1" hangingPunct="1">
              <a:lnSpc>
                <a:spcPts val="2850"/>
              </a:lnSpc>
              <a:spcBef>
                <a:spcPts val="138"/>
              </a:spcBef>
              <a:defRPr/>
            </a:pPr>
            <a:r>
              <a:rPr sz="2800" dirty="0" err="1">
                <a:latin typeface="Arial"/>
                <a:cs typeface="Arial"/>
              </a:rPr>
              <a:t>zís</a:t>
            </a:r>
            <a:r>
              <a:rPr sz="2800" spc="29" dirty="0" err="1">
                <a:latin typeface="Arial"/>
                <a:cs typeface="Arial"/>
              </a:rPr>
              <a:t>k</a:t>
            </a:r>
            <a:r>
              <a:rPr sz="2800" dirty="0" err="1">
                <a:latin typeface="Arial"/>
                <a:cs typeface="Arial"/>
              </a:rPr>
              <a:t>ate</a:t>
            </a:r>
            <a:r>
              <a:rPr sz="2800" spc="602" dirty="0">
                <a:latin typeface="Arial"/>
                <a:cs typeface="Arial"/>
              </a:rPr>
              <a:t> </a:t>
            </a:r>
            <a:r>
              <a:rPr lang="sk-SK" altLang="sk-S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výučný list </a:t>
            </a:r>
          </a:p>
        </p:txBody>
      </p:sp>
      <p:sp>
        <p:nvSpPr>
          <p:cNvPr id="11273" name="object 6"/>
          <p:cNvSpPr txBox="1">
            <a:spLocks noChangeArrowheads="1"/>
          </p:cNvSpPr>
          <p:nvPr/>
        </p:nvSpPr>
        <p:spPr bwMode="auto">
          <a:xfrm>
            <a:off x="536575" y="5511800"/>
            <a:ext cx="1905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2750"/>
              </a:lnSpc>
              <a:spcBef>
                <a:spcPts val="138"/>
              </a:spcBef>
            </a:pPr>
            <a:r>
              <a:rPr lang="sk-SK" altLang="sk-SK" sz="2600">
                <a:latin typeface="Arial" charset="0"/>
              </a:rPr>
              <a:t>•</a:t>
            </a:r>
          </a:p>
        </p:txBody>
      </p:sp>
      <p:sp>
        <p:nvSpPr>
          <p:cNvPr id="11274" name="object 5"/>
          <p:cNvSpPr txBox="1">
            <a:spLocks noChangeArrowheads="1"/>
          </p:cNvSpPr>
          <p:nvPr/>
        </p:nvSpPr>
        <p:spPr bwMode="auto">
          <a:xfrm>
            <a:off x="879475" y="5514975"/>
            <a:ext cx="4413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2725"/>
              </a:lnSpc>
              <a:spcBef>
                <a:spcPts val="138"/>
              </a:spcBef>
            </a:pPr>
            <a:r>
              <a:rPr lang="sk-SK" altLang="sk-SK" sz="2800">
                <a:latin typeface="Arial" charset="0"/>
              </a:rPr>
              <a:t>po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9225" y="5514975"/>
            <a:ext cx="1500188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2720"/>
              </a:lnSpc>
              <a:spcBef>
                <a:spcPts val="136"/>
              </a:spcBef>
              <a:defRPr/>
            </a:pPr>
            <a:r>
              <a:rPr sz="2800" dirty="0">
                <a:latin typeface="Arial"/>
                <a:cs typeface="Arial"/>
              </a:rPr>
              <a:t>s</a:t>
            </a:r>
            <a:r>
              <a:rPr sz="2800" spc="29" dirty="0">
                <a:latin typeface="Arial"/>
                <a:cs typeface="Arial"/>
              </a:rPr>
              <a:t>k</a:t>
            </a:r>
            <a:r>
              <a:rPr sz="2800" dirty="0">
                <a:latin typeface="Arial"/>
                <a:cs typeface="Arial"/>
              </a:rPr>
              <a:t>onč</a:t>
            </a:r>
            <a:r>
              <a:rPr sz="2800" spc="2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ní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84500" y="5511800"/>
            <a:ext cx="1147763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ts val="2720"/>
              </a:lnSpc>
              <a:spcBef>
                <a:spcPts val="136"/>
              </a:spcBef>
              <a:defRPr/>
            </a:pPr>
            <a:r>
              <a:rPr sz="2800" spc="29" dirty="0">
                <a:latin typeface="Arial"/>
                <a:cs typeface="Arial"/>
              </a:rPr>
              <a:t>š</a:t>
            </a:r>
            <a:r>
              <a:rPr sz="2800" dirty="0">
                <a:latin typeface="Arial"/>
                <a:cs typeface="Arial"/>
              </a:rPr>
              <a:t>túdia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3" name="object 2"/>
          <p:cNvSpPr txBox="1"/>
          <p:nvPr/>
        </p:nvSpPr>
        <p:spPr>
          <a:xfrm>
            <a:off x="2651125" y="6596063"/>
            <a:ext cx="3649663" cy="17621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hangingPunct="1">
              <a:lnSpc>
                <a:spcPct val="95825"/>
              </a:lnSpc>
              <a:defRPr/>
            </a:pPr>
            <a:r>
              <a:rPr sz="1150" spc="-14" dirty="0" err="1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ú</a:t>
            </a:r>
            <a:r>
              <a:rPr sz="1150" spc="9" dirty="0" err="1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34" dirty="0" err="1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spc="-4" dirty="0" err="1">
                <a:solidFill>
                  <a:srgbClr val="585858"/>
                </a:solidFill>
                <a:latin typeface="Times New Roman"/>
                <a:cs typeface="Times New Roman"/>
              </a:rPr>
              <a:t>n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á</a:t>
            </a:r>
            <a:r>
              <a:rPr sz="1150" spc="8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sk-SK" sz="1150" spc="4" dirty="0">
                <a:solidFill>
                  <a:srgbClr val="585858"/>
                </a:solidFill>
                <a:latin typeface="Times New Roman"/>
                <a:cs typeface="Times New Roman"/>
              </a:rPr>
              <a:t>spojená </a:t>
            </a:r>
            <a:r>
              <a:rPr sz="1150" spc="4" dirty="0" err="1">
                <a:solidFill>
                  <a:srgbClr val="585858"/>
                </a:solidFill>
                <a:latin typeface="Times New Roman"/>
                <a:cs typeface="Times New Roman"/>
              </a:rPr>
              <a:t>š</a:t>
            </a:r>
            <a:r>
              <a:rPr sz="1150" spc="14" dirty="0" err="1">
                <a:solidFill>
                  <a:srgbClr val="585858"/>
                </a:solidFill>
                <a:latin typeface="Times New Roman"/>
                <a:cs typeface="Times New Roman"/>
              </a:rPr>
              <a:t>ko</a:t>
            </a:r>
            <a:r>
              <a:rPr sz="1150" spc="-19" dirty="0" err="1">
                <a:solidFill>
                  <a:srgbClr val="585858"/>
                </a:solidFill>
                <a:latin typeface="Times New Roman"/>
                <a:cs typeface="Times New Roman"/>
              </a:rPr>
              <a:t>l</a:t>
            </a:r>
            <a:r>
              <a:rPr sz="1150" dirty="0" err="1">
                <a:solidFill>
                  <a:srgbClr val="585858"/>
                </a:solidFill>
                <a:latin typeface="Times New Roman"/>
                <a:cs typeface="Times New Roman"/>
              </a:rPr>
              <a:t>a</a:t>
            </a:r>
            <a:r>
              <a:rPr sz="1150" spc="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-12" dirty="0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1150" spc="8" dirty="0">
                <a:solidFill>
                  <a:srgbClr val="585858"/>
                </a:solidFill>
                <a:latin typeface="Times New Roman"/>
                <a:cs typeface="Times New Roman"/>
              </a:rPr>
              <a:t>E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Z</a:t>
            </a:r>
            <a:r>
              <a:rPr sz="1150" spc="122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K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o</a:t>
            </a:r>
            <a:r>
              <a:rPr sz="1150" spc="-34" dirty="0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1150" spc="14" dirty="0">
                <a:solidFill>
                  <a:srgbClr val="585858"/>
                </a:solidFill>
                <a:latin typeface="Times New Roman"/>
                <a:cs typeface="Times New Roman"/>
              </a:rPr>
              <a:t>pa</a:t>
            </a:r>
            <a:r>
              <a:rPr sz="1150" spc="-14" dirty="0">
                <a:solidFill>
                  <a:srgbClr val="585858"/>
                </a:solidFill>
                <a:latin typeface="Times New Roman"/>
                <a:cs typeface="Times New Roman"/>
              </a:rPr>
              <a:t>c</a:t>
            </a:r>
            <a:r>
              <a:rPr sz="1150" spc="-4" dirty="0">
                <a:solidFill>
                  <a:srgbClr val="585858"/>
                </a:solidFill>
                <a:latin typeface="Times New Roman"/>
                <a:cs typeface="Times New Roman"/>
              </a:rPr>
              <a:t>h</a:t>
            </a:r>
            <a:r>
              <a:rPr sz="1150" dirty="0">
                <a:solidFill>
                  <a:srgbClr val="585858"/>
                </a:solidFill>
                <a:latin typeface="Times New Roman"/>
                <a:cs typeface="Times New Roman"/>
              </a:rPr>
              <a:t>y</a:t>
            </a: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11278" name="TextBox 1"/>
          <p:cNvSpPr txBox="1">
            <a:spLocks noChangeArrowheads="1"/>
          </p:cNvSpPr>
          <p:nvPr/>
        </p:nvSpPr>
        <p:spPr bwMode="auto">
          <a:xfrm>
            <a:off x="879475" y="5949950"/>
            <a:ext cx="8445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eaLnBrk="1" hangingPunct="1">
              <a:lnSpc>
                <a:spcPts val="2725"/>
              </a:lnSpc>
              <a:spcBef>
                <a:spcPts val="138"/>
              </a:spcBef>
            </a:pPr>
            <a:r>
              <a:rPr lang="sk-SK" altLang="sk-SK" sz="2800">
                <a:latin typeface="Arial" charset="0"/>
              </a:rPr>
              <a:t>a môžete pokračovať v nadstavbovom štúdiu</a:t>
            </a:r>
          </a:p>
        </p:txBody>
      </p:sp>
      <p:pic>
        <p:nvPicPr>
          <p:cNvPr id="11279" name="Picture 2" descr="http://images.clipartpanda.com/stylist-clipart-salon-clipart-hair-clip-art-hair_care_4908de9416f01b92a38c93c188b7a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538" y="2501900"/>
            <a:ext cx="27559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4" descr="http://previews.123rf.com/images/forewer/forewer1112/forewer111200260/11655858-Beautiful-hairdresser-with-tools-for-beauty-salon--Stock-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311400"/>
            <a:ext cx="30241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609</TotalTime>
  <Words>329</Words>
  <Application>Microsoft Office PowerPoint</Application>
  <PresentationFormat>Prezentácia na obrazovke (4:3)</PresentationFormat>
  <Paragraphs>100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1" baseType="lpstr">
      <vt:lpstr>Palatino Linotype</vt:lpstr>
      <vt:lpstr>Arial</vt:lpstr>
      <vt:lpstr>Century Gothic</vt:lpstr>
      <vt:lpstr>Courier New</vt:lpstr>
      <vt:lpstr>Calibri</vt:lpstr>
      <vt:lpstr>Times New Roman</vt:lpstr>
      <vt:lpstr>Wingdings</vt:lpstr>
      <vt:lpstr>Exekutíva</vt:lpstr>
      <vt:lpstr>Snímka 1</vt:lpstr>
      <vt:lpstr>Finančne podporujeme našich žiakov</vt:lpstr>
      <vt:lpstr>Naše úspechy</vt:lpstr>
      <vt:lpstr>Silná ruka stredoškolákov </vt:lpstr>
      <vt:lpstr>X. ročník celoslovenskej súťaže odborných vedomostí a praktických zručností žiakov stredných odborných škôl</vt:lpstr>
      <vt:lpstr>2. – 3. 12. 2014  Adam Zahradník a Gabriel Bukóci 3. miesto</vt:lpstr>
      <vt:lpstr>Zenit v elektronike - krajské kolo </vt:lpstr>
      <vt:lpstr>Možnosti štúdia  v školskom roku 2016/2017</vt:lpstr>
      <vt:lpstr>Snímka 9</vt:lpstr>
      <vt:lpstr>Snímka 10</vt:lpstr>
      <vt:lpstr>Snímka 11</vt:lpstr>
      <vt:lpstr>Snímka 12</vt:lpstr>
      <vt:lpstr>Snímka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ucitel</dc:creator>
  <cp:lastModifiedBy>lenovo_ntb</cp:lastModifiedBy>
  <cp:revision>38</cp:revision>
  <dcterms:created xsi:type="dcterms:W3CDTF">2014-09-18T09:29:39Z</dcterms:created>
  <dcterms:modified xsi:type="dcterms:W3CDTF">2016-02-15T18:01:00Z</dcterms:modified>
</cp:coreProperties>
</file>